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av" ContentType="audio/wav"/>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 id="2147483652" r:id="rId5"/>
    <p:sldMasterId id="2147483653" r:id="rId6"/>
    <p:sldMasterId id="2147483654" r:id="rId7"/>
    <p:sldMasterId id="2147483655" r:id="rId8"/>
    <p:sldMasterId id="2147483656" r:id="rId9"/>
    <p:sldMasterId id="2147483657" r:id="rId10"/>
    <p:sldMasterId id="2147483658" r:id="rId11"/>
    <p:sldMasterId id="2147483659" r:id="rId12"/>
  </p:sldMasterIdLst>
  <p:notesMasterIdLst>
    <p:notesMasterId r:id="rId32"/>
  </p:notesMasterIdLst>
  <p:sldIdLst>
    <p:sldId id="256" r:id="rId13"/>
    <p:sldId id="305" r:id="rId14"/>
    <p:sldId id="260" r:id="rId15"/>
    <p:sldId id="261" r:id="rId16"/>
    <p:sldId id="264" r:id="rId17"/>
    <p:sldId id="267" r:id="rId18"/>
    <p:sldId id="270" r:id="rId19"/>
    <p:sldId id="273" r:id="rId20"/>
    <p:sldId id="277" r:id="rId21"/>
    <p:sldId id="289" r:id="rId22"/>
    <p:sldId id="295" r:id="rId23"/>
    <p:sldId id="296" r:id="rId24"/>
    <p:sldId id="297" r:id="rId25"/>
    <p:sldId id="298" r:id="rId26"/>
    <p:sldId id="299" r:id="rId27"/>
    <p:sldId id="300" r:id="rId28"/>
    <p:sldId id="301" r:id="rId29"/>
    <p:sldId id="302" r:id="rId30"/>
    <p:sldId id="310" r:id="rId31"/>
  </p:sldIdLst>
  <p:sldSz cx="10160000" cy="7620000"/>
  <p:notesSz cx="6858000" cy="9144000"/>
  <p:defaultTextStyle>
    <a:defPPr>
      <a:defRPr lang="en-US"/>
    </a:defPPr>
    <a:lvl1pPr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1pPr>
    <a:lvl2pPr marL="4572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2pPr>
    <a:lvl3pPr marL="9144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3pPr>
    <a:lvl4pPr marL="13716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4pPr>
    <a:lvl5pPr marL="18288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5pPr>
    <a:lvl6pPr marL="2286000" algn="l" defTabSz="457200" rtl="0" eaLnBrk="1" latinLnBrk="0" hangingPunct="1">
      <a:defRPr sz="3200" kern="1200">
        <a:solidFill>
          <a:srgbClr val="000000"/>
        </a:solidFill>
        <a:latin typeface="Gill Sans" charset="0"/>
        <a:ea typeface="Heiti TC Light" charset="0"/>
        <a:cs typeface="Heiti TC Light" charset="0"/>
        <a:sym typeface="Gill Sans" charset="0"/>
      </a:defRPr>
    </a:lvl6pPr>
    <a:lvl7pPr marL="2743200" algn="l" defTabSz="457200" rtl="0" eaLnBrk="1" latinLnBrk="0" hangingPunct="1">
      <a:defRPr sz="3200" kern="1200">
        <a:solidFill>
          <a:srgbClr val="000000"/>
        </a:solidFill>
        <a:latin typeface="Gill Sans" charset="0"/>
        <a:ea typeface="Heiti TC Light" charset="0"/>
        <a:cs typeface="Heiti TC Light" charset="0"/>
        <a:sym typeface="Gill Sans" charset="0"/>
      </a:defRPr>
    </a:lvl7pPr>
    <a:lvl8pPr marL="3200400" algn="l" defTabSz="457200" rtl="0" eaLnBrk="1" latinLnBrk="0" hangingPunct="1">
      <a:defRPr sz="3200" kern="1200">
        <a:solidFill>
          <a:srgbClr val="000000"/>
        </a:solidFill>
        <a:latin typeface="Gill Sans" charset="0"/>
        <a:ea typeface="Heiti TC Light" charset="0"/>
        <a:cs typeface="Heiti TC Light" charset="0"/>
        <a:sym typeface="Gill Sans" charset="0"/>
      </a:defRPr>
    </a:lvl8pPr>
    <a:lvl9pPr marL="3657600" algn="l" defTabSz="457200" rtl="0" eaLnBrk="1" latinLnBrk="0" hangingPunct="1">
      <a:defRPr sz="3200" kern="1200">
        <a:solidFill>
          <a:srgbClr val="000000"/>
        </a:solidFill>
        <a:latin typeface="Gill Sans" charset="0"/>
        <a:ea typeface="Heiti TC Light" charset="0"/>
        <a:cs typeface="Heiti TC Light" charset="0"/>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894" autoAdjust="0"/>
  </p:normalViewPr>
  <p:slideViewPr>
    <p:cSldViewPr>
      <p:cViewPr varScale="1">
        <p:scale>
          <a:sx n="113" d="100"/>
          <a:sy n="113" d="100"/>
        </p:scale>
        <p:origin x="-768" y="-112"/>
      </p:cViewPr>
      <p:guideLst>
        <p:guide orient="horz" pos="2400"/>
        <p:guide pos="320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 Id="rId25" Type="http://schemas.openxmlformats.org/officeDocument/2006/relationships/slide" Target="slides/slide13.xml"/><Relationship Id="rId26" Type="http://schemas.openxmlformats.org/officeDocument/2006/relationships/slide" Target="slides/slide14.xml"/><Relationship Id="rId27" Type="http://schemas.openxmlformats.org/officeDocument/2006/relationships/slide" Target="slides/slide15.xml"/><Relationship Id="rId28" Type="http://schemas.openxmlformats.org/officeDocument/2006/relationships/slide" Target="slides/slide16.xml"/><Relationship Id="rId2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30" Type="http://schemas.openxmlformats.org/officeDocument/2006/relationships/slide" Target="slides/slide18.xml"/><Relationship Id="rId31" Type="http://schemas.openxmlformats.org/officeDocument/2006/relationships/slide" Target="slides/slide19.xml"/><Relationship Id="rId32" Type="http://schemas.openxmlformats.org/officeDocument/2006/relationships/notesMaster" Target="notesMasters/notesMaster1.xml"/><Relationship Id="rId9" Type="http://schemas.openxmlformats.org/officeDocument/2006/relationships/slideMaster" Target="slideMasters/slideMaster9.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Master" Target="slideMasters/slideMaster10.xml"/><Relationship Id="rId11" Type="http://schemas.openxmlformats.org/officeDocument/2006/relationships/slideMaster" Target="slideMasters/slideMaster11.xml"/><Relationship Id="rId12" Type="http://schemas.openxmlformats.org/officeDocument/2006/relationships/slideMaster" Target="slideMasters/slideMaster12.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37" Type="http://schemas.openxmlformats.org/officeDocument/2006/relationships/tableStyles" Target="tableStyle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3.png>
</file>

<file path=ppt/media/image4.png>
</file>

<file path=ppt/media/image5.jpeg>
</file>

<file path=ppt/media/image6.png>
</file>

<file path=ppt/media/image7.jpeg>
</file>

<file path=ppt/media/image8.jpeg>
</file>

<file path=ppt/media/image9.jpe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1" name="Rectangle 1"/>
          <p:cNvSpPr>
            <a:spLocks noGrp="1" noRot="1" noChangeAspect="1" noChangeArrowheads="1" noTextEdit="1"/>
          </p:cNvSpPr>
          <p:nvPr>
            <p:ph type="sldImg"/>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15362" name="Rectangle 2"/>
          <p:cNvSpPr>
            <a:spLocks noGrp="1" noChangeArrowheads="1"/>
          </p:cNvSpPr>
          <p:nvPr>
            <p:ph type="body" sz="quarter" idx="1"/>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21259207"/>
      </p:ext>
    </p:extLst>
  </p:cSld>
  <p:clrMap bg1="lt1" tx1="dk1" bg2="lt2" tx2="dk2" accent1="accent1" accent2="accent2" accent3="accent3" accent4="accent4" accent5="accent5" accent6="accent6" hlink="hlink" folHlink="folHlink"/>
  <p:notesStyle>
    <a:lvl1pPr algn="l" rtl="0" fontAlgn="base">
      <a:spcBef>
        <a:spcPct val="0"/>
      </a:spcBef>
      <a:spcAft>
        <a:spcPct val="0"/>
      </a:spcAft>
      <a:defRPr sz="1200" kern="1200">
        <a:solidFill>
          <a:schemeClr val="tx1"/>
        </a:solidFill>
        <a:latin typeface="Gill Sans" charset="0"/>
        <a:ea typeface="ＭＳ Ｐゴシック" charset="0"/>
        <a:cs typeface="+mn-cs"/>
      </a:defRPr>
    </a:lvl1pPr>
    <a:lvl2pPr marL="457200" algn="l" rtl="0" fontAlgn="base">
      <a:spcBef>
        <a:spcPct val="0"/>
      </a:spcBef>
      <a:spcAft>
        <a:spcPct val="0"/>
      </a:spcAft>
      <a:defRPr sz="1200" kern="1200">
        <a:solidFill>
          <a:schemeClr val="tx1"/>
        </a:solidFill>
        <a:latin typeface="Gill Sans" charset="0"/>
        <a:ea typeface="ＭＳ Ｐゴシック" charset="0"/>
        <a:cs typeface="+mn-cs"/>
      </a:defRPr>
    </a:lvl2pPr>
    <a:lvl3pPr marL="914400" algn="l" rtl="0" fontAlgn="base">
      <a:spcBef>
        <a:spcPct val="0"/>
      </a:spcBef>
      <a:spcAft>
        <a:spcPct val="0"/>
      </a:spcAft>
      <a:defRPr sz="1200" kern="1200">
        <a:solidFill>
          <a:schemeClr val="tx1"/>
        </a:solidFill>
        <a:latin typeface="Gill Sans" charset="0"/>
        <a:ea typeface="ＭＳ Ｐゴシック" charset="0"/>
        <a:cs typeface="+mn-cs"/>
      </a:defRPr>
    </a:lvl3pPr>
    <a:lvl4pPr marL="1371600" algn="l" rtl="0" fontAlgn="base">
      <a:spcBef>
        <a:spcPct val="0"/>
      </a:spcBef>
      <a:spcAft>
        <a:spcPct val="0"/>
      </a:spcAft>
      <a:defRPr sz="1200" kern="1200">
        <a:solidFill>
          <a:schemeClr val="tx1"/>
        </a:solidFill>
        <a:latin typeface="Gill Sans" charset="0"/>
        <a:ea typeface="ＭＳ Ｐゴシック" charset="0"/>
        <a:cs typeface="+mn-cs"/>
      </a:defRPr>
    </a:lvl4pPr>
    <a:lvl5pPr marL="1828800" algn="l" rtl="0" fontAlgn="base">
      <a:spcBef>
        <a:spcPct val="0"/>
      </a:spcBef>
      <a:spcAft>
        <a:spcPct val="0"/>
      </a:spcAft>
      <a:defRPr sz="1200" kern="1200">
        <a:solidFill>
          <a:schemeClr val="tx1"/>
        </a:solidFill>
        <a:latin typeface="Gill Sans"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638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a:latin typeface="Lucida Grande" charset="0"/>
                <a:cs typeface="Lucida Grande" charset="0"/>
                <a:sym typeface="Lucida Grande" charset="0"/>
              </a:rPr>
              <a:t>Last slideshow started off with a painting by Caspar David Friedrich and so does this one.  This time, we see a arctic shipwreck, the hull of a boat poking out of an iceberg, the mast shattered and scattered around.  When the German romanticists were painting in the 19th century nature was seen as a vast and wild thing, capable of destroying humankind without provocation. </a:t>
            </a:r>
            <a:endParaRPr lang="en-US" sz="1600" dirty="0" smtClean="0">
              <a:latin typeface="Lucida Grande" charset="0"/>
              <a:cs typeface="Lucida Grande" charset="0"/>
              <a:sym typeface="Lucida Grande" charset="0"/>
            </a:endParaRPr>
          </a:p>
          <a:p>
            <a:endParaRPr lang="en-US" sz="1600" dirty="0">
              <a:latin typeface="Lucida Grande" charset="0"/>
              <a:cs typeface="Lucida Grande" charset="0"/>
              <a:sym typeface="Lucida Grande" charset="0"/>
            </a:endParaRPr>
          </a:p>
          <a:p>
            <a:r>
              <a:rPr lang="en-US" sz="1600" dirty="0">
                <a:latin typeface="Lucida Grande" charset="0"/>
                <a:cs typeface="Lucida Grande" charset="0"/>
                <a:sym typeface="Lucida Grande" charset="0"/>
              </a:rPr>
              <a:t>By the 1960s a new awareness began to emerge that the opposite was true too.  Besides the sublime, the natural world </a:t>
            </a:r>
            <a:r>
              <a:rPr lang="en-US" sz="1600" dirty="0" smtClean="0">
                <a:latin typeface="Lucida Grande" charset="0"/>
                <a:cs typeface="Lucida Grande" charset="0"/>
                <a:sym typeface="Lucida Grande" charset="0"/>
              </a:rPr>
              <a:t>began </a:t>
            </a:r>
            <a:r>
              <a:rPr lang="en-US" sz="1600" dirty="0">
                <a:latin typeface="Lucida Grande" charset="0"/>
                <a:cs typeface="Lucida Grande" charset="0"/>
                <a:sym typeface="Lucida Grande" charset="0"/>
              </a:rPr>
              <a:t>to reveal it was also fragile and could become a victim of humanity if we were not careful. It would be convenient to say earth artists were environmentalists and nowadays this is often true.  For the first earth artists however, its a little more complicated than that, as </a:t>
            </a:r>
            <a:r>
              <a:rPr lang="en-US" sz="1600" dirty="0" smtClean="0">
                <a:latin typeface="Lucida Grande" charset="0"/>
                <a:cs typeface="Lucida Grande" charset="0"/>
                <a:sym typeface="Lucida Grande" charset="0"/>
              </a:rPr>
              <a:t>they </a:t>
            </a:r>
            <a:r>
              <a:rPr lang="en-US" sz="1600" dirty="0">
                <a:latin typeface="Lucida Grande" charset="0"/>
                <a:cs typeface="Lucida Grande" charset="0"/>
                <a:sym typeface="Lucida Grande" charset="0"/>
              </a:rPr>
              <a:t>often saw nature as a raw material to be studied, manipulated, or used, not just as something to be saved.</a:t>
            </a:r>
          </a:p>
          <a:p>
            <a:r>
              <a:rPr lang="en-US" sz="1600" dirty="0">
                <a:latin typeface="Lucida Grande" charset="0"/>
                <a:cs typeface="Lucida Grande" charset="0"/>
                <a:sym typeface="Lucida Grande" charset="0"/>
              </a:rPr>
              <a:t>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4818"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Lucida Grande" charset="0"/>
                <a:cs typeface="Lucida Grande" charset="0"/>
                <a:sym typeface="Lucida Grande" charset="0"/>
              </a:rPr>
              <a:t>I am going to walk you through an indoor piece by Turell to give you a sense of how he achieves this.  Here we are in a dark corridor in a museum, at the end of the hallway to the right is a door filled with a mysterious blue light.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686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Lucida Grande" charset="0"/>
                <a:cs typeface="Lucida Grande" charset="0"/>
                <a:sym typeface="Lucida Grande" charset="0"/>
              </a:rPr>
              <a:t>As you enter the room, all that you can make out at first is an intense blue light, and the silhouette of anyone standing in front of you.  Gradually your eyes adjust.  The corners of the room are curved.  There are no lines to give you a sense of where you are.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89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Lucida Grande" charset="0"/>
                <a:cs typeface="Lucida Grande" charset="0"/>
                <a:sym typeface="Lucida Grande" charset="0"/>
              </a:rPr>
              <a:t>In fact, if there is no one in front of you, is it hard to tell if the room has any depth at all.</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40962"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Lucida Grande" charset="0"/>
                <a:cs typeface="Lucida Grande" charset="0"/>
                <a:sym typeface="Lucida Grande" charset="0"/>
              </a:rPr>
              <a:t>As you turn around, the exit is clearly marked.  As you exit the room you become the philosopher, looking at life again as if for the first time.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4301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a:latin typeface="Lucida Grande" charset="0"/>
                <a:cs typeface="Lucida Grande" charset="0"/>
                <a:sym typeface="Lucida Grande" charset="0"/>
              </a:rPr>
              <a:t>When is comes to monumental artworks, this next one takes the cake.  James </a:t>
            </a:r>
            <a:r>
              <a:rPr lang="en-US" sz="1600" dirty="0" err="1">
                <a:latin typeface="Lucida Grande" charset="0"/>
                <a:cs typeface="Lucida Grande" charset="0"/>
                <a:sym typeface="Lucida Grande" charset="0"/>
              </a:rPr>
              <a:t>Turrell</a:t>
            </a:r>
            <a:r>
              <a:rPr lang="en-US" sz="1600" dirty="0">
                <a:latin typeface="Lucida Grande" charset="0"/>
                <a:cs typeface="Lucida Grande" charset="0"/>
                <a:sym typeface="Lucida Grande" charset="0"/>
              </a:rPr>
              <a:t> bought the extinct </a:t>
            </a:r>
            <a:r>
              <a:rPr lang="en-US" sz="1600" dirty="0" err="1">
                <a:latin typeface="Lucida Grande" charset="0"/>
                <a:cs typeface="Lucida Grande" charset="0"/>
                <a:sym typeface="Lucida Grande" charset="0"/>
              </a:rPr>
              <a:t>Roden</a:t>
            </a:r>
            <a:r>
              <a:rPr lang="en-US" sz="1600" dirty="0">
                <a:latin typeface="Lucida Grande" charset="0"/>
                <a:cs typeface="Lucida Grande" charset="0"/>
                <a:sym typeface="Lucida Grande" charset="0"/>
              </a:rPr>
              <a:t> Crater outside of </a:t>
            </a:r>
            <a:r>
              <a:rPr lang="en-US" sz="1600" dirty="0" err="1">
                <a:latin typeface="Lucida Grande" charset="0"/>
                <a:cs typeface="Lucida Grande" charset="0"/>
                <a:sym typeface="Lucida Grande" charset="0"/>
              </a:rPr>
              <a:t>Phoenex</a:t>
            </a:r>
            <a:r>
              <a:rPr lang="en-US" sz="1600" dirty="0">
                <a:latin typeface="Lucida Grande" charset="0"/>
                <a:cs typeface="Lucida Grande" charset="0"/>
                <a:sym typeface="Lucida Grande" charset="0"/>
              </a:rPr>
              <a:t> </a:t>
            </a:r>
            <a:r>
              <a:rPr lang="en-US" sz="1600" dirty="0">
                <a:latin typeface="Lucida Grande" charset="0"/>
                <a:cs typeface="Lucida Grande" charset="0"/>
                <a:sym typeface="Lucida Grande" charset="0"/>
              </a:rPr>
              <a:t>A</a:t>
            </a:r>
            <a:r>
              <a:rPr lang="en-US" sz="1600" dirty="0" smtClean="0">
                <a:latin typeface="Lucida Grande" charset="0"/>
                <a:cs typeface="Lucida Grande" charset="0"/>
                <a:sym typeface="Lucida Grande" charset="0"/>
              </a:rPr>
              <a:t>rizona </a:t>
            </a:r>
            <a:r>
              <a:rPr lang="en-US" sz="1600" dirty="0">
                <a:latin typeface="Lucida Grande" charset="0"/>
                <a:cs typeface="Lucida Grande" charset="0"/>
                <a:sym typeface="Lucida Grande" charset="0"/>
              </a:rPr>
              <a:t>in 1977.  He began constructing this work in 1979 and continues to work on it to this day.</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45058"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Lucida Grande" charset="0"/>
                <a:cs typeface="Lucida Grande" charset="0"/>
                <a:sym typeface="Lucida Grande" charset="0"/>
              </a:rPr>
              <a:t>The top of the crater acts as a natural dish, focusing the view away from the ground and up toward the sky.  Inside of the crater, he has been constructing a series of rooms and tunnels with skylights to observe the motions of the solar system.</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4710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Lucida Grande" charset="0"/>
                <a:cs typeface="Lucida Grande" charset="0"/>
                <a:sym typeface="Lucida Grande" charset="0"/>
              </a:rPr>
              <a:t>Here is a model of one of the rooms to give you a sense of the immense vaulted ceilings.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4915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a:latin typeface="Lucida Grande" charset="0"/>
                <a:cs typeface="Lucida Grande" charset="0"/>
                <a:sym typeface="Lucida Grande" charset="0"/>
              </a:rPr>
              <a:t>Here is one of the rooms, a bench rings the rounded wall to allow a view of the skylight above. Just </a:t>
            </a:r>
            <a:r>
              <a:rPr lang="en-US" sz="1600" dirty="0" smtClean="0">
                <a:latin typeface="Lucida Grande" charset="0"/>
                <a:cs typeface="Lucida Grande" charset="0"/>
                <a:sym typeface="Lucida Grande" charset="0"/>
              </a:rPr>
              <a:t>as </a:t>
            </a:r>
            <a:r>
              <a:rPr lang="en-US" sz="1600" dirty="0">
                <a:latin typeface="Lucida Grande" charset="0"/>
                <a:cs typeface="Lucida Grande" charset="0"/>
                <a:sym typeface="Lucida Grande" charset="0"/>
              </a:rPr>
              <a:t>Friedrich's Monk staring out into the sea reminds us of the sublime, here the viewer in </a:t>
            </a:r>
            <a:r>
              <a:rPr lang="en-US" sz="1600" dirty="0" err="1">
                <a:latin typeface="Lucida Grande" charset="0"/>
                <a:cs typeface="Lucida Grande" charset="0"/>
                <a:sym typeface="Lucida Grande" charset="0"/>
              </a:rPr>
              <a:t>Turrell's</a:t>
            </a:r>
            <a:r>
              <a:rPr lang="en-US" sz="1600" dirty="0">
                <a:latin typeface="Lucida Grande" charset="0"/>
                <a:cs typeface="Lucida Grande" charset="0"/>
                <a:sym typeface="Lucida Grande" charset="0"/>
              </a:rPr>
              <a:t> artwork can experience this feeling first hand.</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1202"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400" dirty="0" smtClean="0">
                <a:latin typeface="Lucida Grande" charset="0"/>
                <a:cs typeface="Lucida Grande" charset="0"/>
                <a:sym typeface="Lucida Grande" charset="0"/>
              </a:rPr>
              <a:t>Caspar David Friedrich</a:t>
            </a:r>
          </a:p>
          <a:p>
            <a:r>
              <a:rPr lang="en-US" sz="1400" dirty="0" smtClean="0">
                <a:latin typeface="Lucida Grande" charset="0"/>
                <a:cs typeface="Lucida Grande" charset="0"/>
                <a:sym typeface="Lucida Grande" charset="0"/>
              </a:rPr>
              <a:t>		Sea of Ice, 1823-24</a:t>
            </a:r>
          </a:p>
          <a:p>
            <a:endParaRPr lang="en-US" sz="1400" dirty="0" smtClean="0">
              <a:latin typeface="Lucida Grande" charset="0"/>
              <a:cs typeface="Lucida Grande" charset="0"/>
              <a:sym typeface="Lucida Grande" charset="0"/>
            </a:endParaRPr>
          </a:p>
          <a:p>
            <a:r>
              <a:rPr lang="en-US" sz="1400" dirty="0" smtClean="0">
                <a:latin typeface="Lucida Grande" charset="0"/>
                <a:cs typeface="Lucida Grande" charset="0"/>
                <a:sym typeface="Lucida Grande" charset="0"/>
              </a:rPr>
              <a:t>Robert Smithson (b. 1938 NJ—d. 1973 TX). </a:t>
            </a:r>
          </a:p>
          <a:p>
            <a:r>
              <a:rPr lang="en-US" sz="1400" dirty="0" smtClean="0">
                <a:latin typeface="Lucida Grande" charset="0"/>
                <a:cs typeface="Lucida Grande" charset="0"/>
                <a:sym typeface="Lucida Grande" charset="0"/>
              </a:rPr>
              <a:t>	Four-Sided Vortex, 1965, stainless steel, 4 mirrors, 35 x 28 x 28</a:t>
            </a:r>
          </a:p>
          <a:p>
            <a:r>
              <a:rPr lang="en-US" sz="1400" dirty="0" smtClean="0">
                <a:latin typeface="Lucida Grande" charset="0"/>
                <a:cs typeface="Lucida Grande" charset="0"/>
                <a:sym typeface="Lucida Grande" charset="0"/>
              </a:rPr>
              <a:t>	Leaning Strata, 1968, aluminum, paint, 49 x 105 x 30 inches</a:t>
            </a:r>
          </a:p>
          <a:p>
            <a:r>
              <a:rPr lang="en-US" sz="1400" dirty="0" smtClean="0">
                <a:latin typeface="Lucida Grande" charset="0"/>
                <a:cs typeface="Lucida Grande" charset="0"/>
                <a:sym typeface="Lucida Grande" charset="0"/>
              </a:rPr>
              <a:t>	Corner Mirror with Coral. 1969. Mirrors and coral. 36 x 36 x 36"</a:t>
            </a:r>
          </a:p>
          <a:p>
            <a:r>
              <a:rPr lang="en-US" sz="1400" dirty="0" smtClean="0">
                <a:latin typeface="Lucida Grande" charset="0"/>
                <a:cs typeface="Lucida Grande" charset="0"/>
                <a:sym typeface="Lucida Grande" charset="0"/>
              </a:rPr>
              <a:t>	Sandbox Monument, 1968, photograph</a:t>
            </a:r>
          </a:p>
          <a:p>
            <a:r>
              <a:rPr lang="en-US" sz="1400" dirty="0" smtClean="0">
                <a:latin typeface="Lucida Grande" charset="0"/>
                <a:cs typeface="Lucida Grande" charset="0"/>
                <a:sym typeface="Lucida Grande" charset="0"/>
              </a:rPr>
              <a:t>	Glue Pour, 1969, Canada</a:t>
            </a:r>
          </a:p>
          <a:p>
            <a:r>
              <a:rPr lang="en-US" sz="1400" dirty="0" smtClean="0">
                <a:latin typeface="Lucida Grande" charset="0"/>
                <a:cs typeface="Lucida Grande" charset="0"/>
                <a:sym typeface="Lucida Grande" charset="0"/>
              </a:rPr>
              <a:t>	Spiral Jetty, 1970, Salt Lake City, Utah</a:t>
            </a:r>
          </a:p>
          <a:p>
            <a:endParaRPr lang="en-US" sz="1400" dirty="0" smtClean="0">
              <a:latin typeface="Lucida Grande" charset="0"/>
              <a:cs typeface="Lucida Grande" charset="0"/>
              <a:sym typeface="Lucida Grande" charset="0"/>
            </a:endParaRPr>
          </a:p>
          <a:p>
            <a:r>
              <a:rPr lang="en-US" sz="1400" dirty="0" smtClean="0">
                <a:latin typeface="Lucida Grande" charset="0"/>
                <a:cs typeface="Lucida Grande" charset="0"/>
                <a:sym typeface="Lucida Grande" charset="0"/>
              </a:rPr>
              <a:t>James </a:t>
            </a:r>
            <a:r>
              <a:rPr lang="en-US" sz="1400" dirty="0" err="1" smtClean="0">
                <a:latin typeface="Lucida Grande" charset="0"/>
                <a:cs typeface="Lucida Grande" charset="0"/>
                <a:sym typeface="Lucida Grande" charset="0"/>
              </a:rPr>
              <a:t>Turrell</a:t>
            </a:r>
            <a:r>
              <a:rPr lang="en-US" sz="1400" dirty="0" smtClean="0">
                <a:latin typeface="Lucida Grande" charset="0"/>
                <a:cs typeface="Lucida Grande" charset="0"/>
                <a:sym typeface="Lucida Grande" charset="0"/>
              </a:rPr>
              <a:t> (b.1943 CA)</a:t>
            </a:r>
          </a:p>
          <a:p>
            <a:r>
              <a:rPr lang="en-US" sz="1400" dirty="0" smtClean="0">
                <a:latin typeface="Lucida Grande" charset="0"/>
                <a:cs typeface="Lucida Grande" charset="0"/>
                <a:sym typeface="Lucida Grande" charset="0"/>
              </a:rPr>
              <a:t>		(illustration, Plato’s Cave)</a:t>
            </a:r>
          </a:p>
          <a:p>
            <a:r>
              <a:rPr lang="en-US" sz="1400" dirty="0" smtClean="0">
                <a:latin typeface="Lucida Grande" charset="0"/>
                <a:cs typeface="Lucida Grande" charset="0"/>
                <a:sym typeface="Lucida Grande" charset="0"/>
              </a:rPr>
              <a:t>		End Around, 2006 </a:t>
            </a:r>
          </a:p>
          <a:p>
            <a:r>
              <a:rPr lang="en-US" sz="1400" dirty="0" smtClean="0">
                <a:latin typeface="Lucida Grande" charset="0"/>
                <a:cs typeface="Lucida Grande" charset="0"/>
                <a:sym typeface="Lucida Grande" charset="0"/>
              </a:rPr>
              <a:t>		</a:t>
            </a:r>
            <a:r>
              <a:rPr lang="en-US" sz="1400" dirty="0" err="1" smtClean="0">
                <a:latin typeface="Lucida Grande" charset="0"/>
                <a:cs typeface="Lucida Grande" charset="0"/>
                <a:sym typeface="Lucida Grande" charset="0"/>
              </a:rPr>
              <a:t>Roden’s</a:t>
            </a:r>
            <a:r>
              <a:rPr lang="en-US" sz="1400" dirty="0" smtClean="0">
                <a:latin typeface="Lucida Grande" charset="0"/>
                <a:cs typeface="Lucida Grande" charset="0"/>
                <a:sym typeface="Lucida Grande" charset="0"/>
              </a:rPr>
              <a:t> Crater, 1977—present, AZ</a:t>
            </a:r>
            <a:endParaRPr lang="en-US" sz="1400" dirty="0">
              <a:latin typeface="Lucida Grande" charset="0"/>
              <a:cs typeface="Lucida Grande" charset="0"/>
              <a:sym typeface="Lucida Grande"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843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Lucida Grande" charset="0"/>
                <a:cs typeface="Lucida Grande" charset="0"/>
                <a:sym typeface="Lucida Grande" charset="0"/>
              </a:rPr>
              <a:t>Robert Smithson was one such artists interested in land as a medium.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0482"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Lucida Grande" charset="0"/>
                <a:cs typeface="Lucida Grande" charset="0"/>
                <a:sym typeface="Lucida Grande" charset="0"/>
              </a:rPr>
              <a:t>His early minimalist pieces were often inspired by natural processes such as the formation of crystals on a molecular level.</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253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a:latin typeface="Lucida Grande" charset="0"/>
                <a:cs typeface="Lucida Grande" charset="0"/>
                <a:sym typeface="Lucida Grande" charset="0"/>
              </a:rPr>
              <a:t>Or larger scale structures such as the stratification of the </a:t>
            </a:r>
            <a:r>
              <a:rPr lang="en-US" sz="1600" dirty="0" smtClean="0">
                <a:latin typeface="Lucida Grande" charset="0"/>
                <a:cs typeface="Lucida Grande" charset="0"/>
                <a:sym typeface="Lucida Grande" charset="0"/>
              </a:rPr>
              <a:t>earth’s </a:t>
            </a:r>
            <a:r>
              <a:rPr lang="en-US" sz="1600" dirty="0">
                <a:latin typeface="Lucida Grande" charset="0"/>
                <a:cs typeface="Lucida Grande" charset="0"/>
                <a:sym typeface="Lucida Grande" charset="0"/>
              </a:rPr>
              <a:t>crust.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4578"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Lucida Grande" charset="0"/>
                <a:cs typeface="Lucida Grande" charset="0"/>
                <a:sym typeface="Lucida Grande" charset="0"/>
              </a:rPr>
              <a:t>He also used mirrors to create the illusion of larger spaces, as well as to refer to distant locations, such as the beach where he gathered this crushed coral.</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662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a:latin typeface="Lucida Grande" charset="0"/>
                <a:cs typeface="Lucida Grande" charset="0"/>
                <a:sym typeface="Lucida Grande" charset="0"/>
              </a:rPr>
              <a:t>He was fascinated with the interaction of earth </a:t>
            </a:r>
            <a:r>
              <a:rPr lang="en-US" sz="1600" dirty="0" smtClean="0">
                <a:latin typeface="Lucida Grande" charset="0"/>
                <a:cs typeface="Lucida Grande" charset="0"/>
                <a:sym typeface="Lucida Grande" charset="0"/>
              </a:rPr>
              <a:t>and </a:t>
            </a:r>
            <a:r>
              <a:rPr lang="en-US" sz="1600" dirty="0">
                <a:latin typeface="Lucida Grande" charset="0"/>
                <a:cs typeface="Lucida Grande" charset="0"/>
                <a:sym typeface="Lucida Grande" charset="0"/>
              </a:rPr>
              <a:t>human industry, often working on lands already disturbed or polluted.  Here is one of his pour pieces. In this one he poured a barrel of glue down a hill.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867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a:latin typeface="Lucida Grande" charset="0"/>
                <a:cs typeface="Lucida Grande" charset="0"/>
                <a:sym typeface="Lucida Grande" charset="0"/>
              </a:rPr>
              <a:t>His most famous piece, Spiral Jetty, rises out of the Great Salt </a:t>
            </a:r>
            <a:r>
              <a:rPr lang="en-US" sz="1600" dirty="0" smtClean="0">
                <a:latin typeface="Lucida Grande" charset="0"/>
                <a:cs typeface="Lucida Grande" charset="0"/>
                <a:sym typeface="Lucida Grande" charset="0"/>
              </a:rPr>
              <a:t>Lake </a:t>
            </a:r>
            <a:r>
              <a:rPr lang="en-US" sz="1600" dirty="0">
                <a:latin typeface="Lucida Grande" charset="0"/>
                <a:cs typeface="Lucida Grande" charset="0"/>
                <a:sym typeface="Lucida Grande" charset="0"/>
              </a:rPr>
              <a:t>on a remote Northern shore.  The shape reflects a salt crystal, which forms in a spiral, but the width of the jetty, large enough to support the dump truck which carried the gravel used to create the piece, reflects the much larger scale of the lake.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0722"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a:latin typeface="Lucida Grande" charset="0"/>
                <a:cs typeface="Lucida Grande" charset="0"/>
                <a:sym typeface="Lucida Grande" charset="0"/>
              </a:rPr>
              <a:t>James </a:t>
            </a:r>
            <a:r>
              <a:rPr lang="en-US" sz="1600" dirty="0" err="1">
                <a:latin typeface="Lucida Grande" charset="0"/>
                <a:cs typeface="Lucida Grande" charset="0"/>
                <a:sym typeface="Lucida Grande" charset="0"/>
              </a:rPr>
              <a:t>Turrell</a:t>
            </a:r>
            <a:r>
              <a:rPr lang="en-US" sz="1600" dirty="0">
                <a:latin typeface="Lucida Grande" charset="0"/>
                <a:cs typeface="Lucida Grande" charset="0"/>
                <a:sym typeface="Lucida Grande" charset="0"/>
              </a:rPr>
              <a:t> is another artist </a:t>
            </a:r>
            <a:r>
              <a:rPr lang="en-US" sz="1600" dirty="0" smtClean="0">
                <a:latin typeface="Lucida Grande" charset="0"/>
                <a:cs typeface="Lucida Grande" charset="0"/>
                <a:sym typeface="Lucida Grande" charset="0"/>
              </a:rPr>
              <a:t>who </a:t>
            </a:r>
            <a:r>
              <a:rPr lang="en-US" sz="1600" dirty="0">
                <a:latin typeface="Lucida Grande" charset="0"/>
                <a:cs typeface="Lucida Grande" charset="0"/>
                <a:sym typeface="Lucida Grande" charset="0"/>
              </a:rPr>
              <a:t>brought artwork out of the gallery and into the outdoors.  His primary obsession is the qualities of daylight.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277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a:latin typeface="Lucida Grande" charset="0"/>
                <a:cs typeface="Lucida Grande" charset="0"/>
                <a:sym typeface="Lucida Grande" charset="0"/>
              </a:rPr>
              <a:t>His pieces often reflect his interest in Plato's cave, a philosophical metaphor introduced by the Greek philosopher in his </a:t>
            </a:r>
            <a:r>
              <a:rPr lang="en-US" sz="1600" dirty="0" smtClean="0">
                <a:latin typeface="Lucida Grande" charset="0"/>
                <a:cs typeface="Lucida Grande" charset="0"/>
                <a:sym typeface="Lucida Grande" charset="0"/>
              </a:rPr>
              <a:t>dialogue </a:t>
            </a:r>
            <a:r>
              <a:rPr lang="en-US" sz="1600" dirty="0">
                <a:latin typeface="Lucida Grande" charset="0"/>
                <a:cs typeface="Lucida Grande" charset="0"/>
                <a:sym typeface="Lucida Grande" charset="0"/>
              </a:rPr>
              <a:t>"The Republic".  The metaphor is as follows: Imagine a row of prisoners who have spent their entire lives chained in a cave, and only allowed to look at the back wall.  Behind them, a series of events occurs, lit by a fire so that the shadows are cast upon the wall.  Since this is the only thing they know, they take these shadows to be reality. </a:t>
            </a:r>
          </a:p>
          <a:p>
            <a:r>
              <a:rPr lang="en-US" sz="1600" dirty="0">
                <a:latin typeface="Lucida Grande" charset="0"/>
                <a:cs typeface="Lucida Grande" charset="0"/>
                <a:sym typeface="Lucida Grande" charset="0"/>
              </a:rPr>
              <a:t> Now, imagine one of these prisoners escapes and makes his way out into the sunlight. At first it is too bright, he doesn't know what he sees.  But gradually he begins to understand what the world is really like. In Plato's metaphor, this freed man represents the philosopher, who knows the world for what it really is.  If he returns to the cave, and tells his friends what he has seen, they believe he has gone mad, for how could what he tells them be true.  </a:t>
            </a:r>
          </a:p>
          <a:p>
            <a:r>
              <a:rPr lang="en-US" sz="1600" dirty="0">
                <a:latin typeface="Lucida Grande" charset="0"/>
                <a:cs typeface="Lucida Grande" charset="0"/>
                <a:sym typeface="Lucida Grande" charset="0"/>
              </a:rPr>
              <a:t>For </a:t>
            </a:r>
            <a:r>
              <a:rPr lang="en-US" sz="1600" dirty="0" err="1">
                <a:latin typeface="Lucida Grande" charset="0"/>
                <a:cs typeface="Lucida Grande" charset="0"/>
                <a:sym typeface="Lucida Grande" charset="0"/>
              </a:rPr>
              <a:t>Turrell</a:t>
            </a:r>
            <a:r>
              <a:rPr lang="en-US" sz="1600" dirty="0">
                <a:latin typeface="Lucida Grande" charset="0"/>
                <a:cs typeface="Lucida Grande" charset="0"/>
                <a:sym typeface="Lucida Grande" charset="0"/>
              </a:rPr>
              <a:t>, this experience, of coming into the light and seeing things new is the experience he wishes to create for his audience.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223793393"/>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40301745"/>
      </p:ext>
    </p:extLst>
  </p:cSld>
  <p:clrMapOvr>
    <a:masterClrMapping/>
  </p:clrMapOvr>
  <p:transition xmlns:p14="http://schemas.microsoft.com/office/powerpoint/2010/main"/>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520964783"/>
      </p:ext>
    </p:extLst>
  </p:cSld>
  <p:clrMapOvr>
    <a:masterClrMapping/>
  </p:clrMapOvr>
  <p:transition xmlns:p14="http://schemas.microsoft.com/office/powerpoint/2010/main"/>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01995225"/>
      </p:ext>
    </p:extLst>
  </p:cSld>
  <p:clrMapOvr>
    <a:masterClrMapping/>
  </p:clrMapOvr>
  <p:transition xmlns:p14="http://schemas.microsoft.com/office/powerpoint/2010/main"/>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741461153"/>
      </p:ext>
    </p:extLst>
  </p:cSld>
  <p:clrMapOvr>
    <a:masterClrMapping/>
  </p:clrMapOvr>
  <p:transition xmlns:p14="http://schemas.microsoft.com/office/powerpoint/2010/main"/>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57900" y="2159000"/>
            <a:ext cx="147955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689850" y="2159000"/>
            <a:ext cx="147955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85965168"/>
      </p:ext>
    </p:extLst>
  </p:cSld>
  <p:clrMapOvr>
    <a:masterClrMapping/>
  </p:clrMapOvr>
  <p:transition xmlns:p14="http://schemas.microsoft.com/office/powerpoint/2010/main"/>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13275955"/>
      </p:ext>
    </p:extLst>
  </p:cSld>
  <p:clrMapOvr>
    <a:masterClrMapping/>
  </p:clrMapOvr>
  <p:transition xmlns:p14="http://schemas.microsoft.com/office/powerpoint/2010/main"/>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57877681"/>
      </p:ext>
    </p:extLst>
  </p:cSld>
  <p:clrMapOvr>
    <a:masterClrMapping/>
  </p:clrMapOvr>
  <p:transition xmlns:p14="http://schemas.microsoft.com/office/powerpoint/2010/main"/>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9266586"/>
      </p:ext>
    </p:extLst>
  </p:cSld>
  <p:clrMapOvr>
    <a:masterClrMapping/>
  </p:clrMapOvr>
  <p:transition xmlns:p14="http://schemas.microsoft.com/office/powerpoint/2010/main"/>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407210064"/>
      </p:ext>
    </p:extLst>
  </p:cSld>
  <p:clrMapOvr>
    <a:masterClrMapping/>
  </p:clrMapOvr>
  <p:transition xmlns:p14="http://schemas.microsoft.com/office/powerpoint/2010/main"/>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725650243"/>
      </p:ext>
    </p:extLst>
  </p:cSld>
  <p:clrMapOvr>
    <a:masterClrMapping/>
  </p:clrMapOvr>
  <p:transition xmlns:p14="http://schemas.microsoft.com/office/powerpoint/2010/main"/>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12877193"/>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1282700"/>
            <a:ext cx="2044700" cy="3530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1282700"/>
            <a:ext cx="5981700" cy="3530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25278890"/>
      </p:ext>
    </p:extLst>
  </p:cSld>
  <p:clrMapOvr>
    <a:masterClrMapping/>
  </p:clrMapOvr>
  <p:transition xmlns:p14="http://schemas.microsoft.com/office/powerpoint/2010/main"/>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80074287"/>
      </p:ext>
    </p:extLst>
  </p:cSld>
  <p:clrMapOvr>
    <a:masterClrMapping/>
  </p:clrMapOvr>
  <p:transition xmlns:p14="http://schemas.microsoft.com/office/powerpoint/2010/main"/>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44874916"/>
      </p:ext>
    </p:extLst>
  </p:cSld>
  <p:clrMapOvr>
    <a:masterClrMapping/>
  </p:clrMapOvr>
  <p:transition xmlns:p14="http://schemas.microsoft.com/office/powerpoint/2010/main"/>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76630741"/>
      </p:ext>
    </p:extLst>
  </p:cSld>
  <p:clrMapOvr>
    <a:masterClrMapping/>
  </p:clrMapOvr>
  <p:transition xmlns:p14="http://schemas.microsoft.com/office/powerpoint/2010/main"/>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508789530"/>
      </p:ext>
    </p:extLst>
  </p:cSld>
  <p:clrMapOvr>
    <a:masterClrMapping/>
  </p:clrMapOvr>
  <p:transition xmlns:p14="http://schemas.microsoft.com/office/powerpoint/2010/main"/>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0353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82014027"/>
      </p:ext>
    </p:extLst>
  </p:cSld>
  <p:clrMapOvr>
    <a:masterClrMapping/>
  </p:clrMapOvr>
  <p:transition xmlns:p14="http://schemas.microsoft.com/office/powerpoint/2010/main"/>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44973771"/>
      </p:ext>
    </p:extLst>
  </p:cSld>
  <p:clrMapOvr>
    <a:masterClrMapping/>
  </p:clrMapOvr>
  <p:transition xmlns:p14="http://schemas.microsoft.com/office/powerpoint/2010/main"/>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67075666"/>
      </p:ext>
    </p:extLst>
  </p:cSld>
  <p:clrMapOvr>
    <a:masterClrMapping/>
  </p:clrMapOvr>
  <p:transition xmlns:p14="http://schemas.microsoft.com/office/powerpoint/2010/main"/>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7334612"/>
      </p:ext>
    </p:extLst>
  </p:cSld>
  <p:clrMapOvr>
    <a:masterClrMapping/>
  </p:clrMapOvr>
  <p:transition xmlns:p14="http://schemas.microsoft.com/office/powerpoint/2010/main"/>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652196184"/>
      </p:ext>
    </p:extLst>
  </p:cSld>
  <p:clrMapOvr>
    <a:masterClrMapping/>
  </p:clrMapOvr>
  <p:transition xmlns:p14="http://schemas.microsoft.com/office/powerpoint/2010/main"/>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326076910"/>
      </p:ext>
    </p:extLst>
  </p:cSld>
  <p:clrMapOvr>
    <a:masterClrMapping/>
  </p:clrMapOvr>
  <p:transition xmlns:p14="http://schemas.microsoft.com/office/powerpoint/2010/mai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655878266"/>
      </p:ext>
    </p:extLst>
  </p:cSld>
  <p:clrMapOvr>
    <a:masterClrMapping/>
  </p:clrMapOvr>
  <p:transition xmlns:p14="http://schemas.microsoft.com/office/powerpoint/2010/main"/>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47046012"/>
      </p:ext>
    </p:extLst>
  </p:cSld>
  <p:clrMapOvr>
    <a:masterClrMapping/>
  </p:clrMapOvr>
  <p:transition xmlns:p14="http://schemas.microsoft.com/office/powerpoint/2010/main"/>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03026180"/>
      </p:ext>
    </p:extLst>
  </p:cSld>
  <p:clrMapOvr>
    <a:masterClrMapping/>
  </p:clrMapOvr>
  <p:transition xmlns:p14="http://schemas.microsoft.com/office/powerpoint/2010/mai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899067734"/>
      </p:ext>
    </p:extLst>
  </p:cSld>
  <p:clrMapOvr>
    <a:masterClrMapping/>
  </p:clrMapOvr>
  <p:transition xmlns:p14="http://schemas.microsoft.com/office/powerpoint/2010/main"/>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78938597"/>
      </p:ext>
    </p:extLst>
  </p:cSld>
  <p:clrMapOvr>
    <a:masterClrMapping/>
  </p:clrMapOvr>
  <p:transition xmlns:p14="http://schemas.microsoft.com/office/powerpoint/2010/main"/>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890503934"/>
      </p:ext>
    </p:extLst>
  </p:cSld>
  <p:clrMapOvr>
    <a:masterClrMapping/>
  </p:clrMapOvr>
  <p:transition xmlns:p14="http://schemas.microsoft.com/office/powerpoint/2010/main"/>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2159000"/>
            <a:ext cx="40132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2159000"/>
            <a:ext cx="40132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73812329"/>
      </p:ext>
    </p:extLst>
  </p:cSld>
  <p:clrMapOvr>
    <a:masterClrMapping/>
  </p:clrMapOvr>
  <p:transition xmlns:p14="http://schemas.microsoft.com/office/powerpoint/2010/main"/>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8042695"/>
      </p:ext>
    </p:extLst>
  </p:cSld>
  <p:clrMapOvr>
    <a:masterClrMapping/>
  </p:clrMapOvr>
  <p:transition xmlns:p14="http://schemas.microsoft.com/office/powerpoint/2010/main"/>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856351185"/>
      </p:ext>
    </p:extLst>
  </p:cSld>
  <p:clrMapOvr>
    <a:masterClrMapping/>
  </p:clrMapOvr>
  <p:transition xmlns:p14="http://schemas.microsoft.com/office/powerpoint/2010/main"/>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1089304"/>
      </p:ext>
    </p:extLst>
  </p:cSld>
  <p:clrMapOvr>
    <a:masterClrMapping/>
  </p:clrMapOvr>
  <p:transition xmlns:p14="http://schemas.microsoft.com/office/powerpoint/2010/main"/>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423844894"/>
      </p:ext>
    </p:extLst>
  </p:cSld>
  <p:clrMapOvr>
    <a:masterClrMapping/>
  </p:clrMapOvr>
  <p:transition xmlns:p14="http://schemas.microsoft.com/office/powerpoint/2010/mai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25505626"/>
      </p:ext>
    </p:extLst>
  </p:cSld>
  <p:clrMapOvr>
    <a:masterClrMapping/>
  </p:clrMapOvr>
  <p:transition xmlns:p14="http://schemas.microsoft.com/office/powerpoint/2010/main"/>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61848004"/>
      </p:ext>
    </p:extLst>
  </p:cSld>
  <p:clrMapOvr>
    <a:masterClrMapping/>
  </p:clrMapOvr>
  <p:transition xmlns:p14="http://schemas.microsoft.com/office/powerpoint/2010/main"/>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84454980"/>
      </p:ext>
    </p:extLst>
  </p:cSld>
  <p:clrMapOvr>
    <a:masterClrMapping/>
  </p:clrMapOvr>
  <p:transition xmlns:p14="http://schemas.microsoft.com/office/powerpoint/2010/main"/>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27282771"/>
      </p:ext>
    </p:extLst>
  </p:cSld>
  <p:clrMapOvr>
    <a:masterClrMapping/>
  </p:clrMapOvr>
  <p:transition xmlns:p14="http://schemas.microsoft.com/office/powerpoint/2010/mai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199986516"/>
      </p:ext>
    </p:extLst>
  </p:cSld>
  <p:clrMapOvr>
    <a:masterClrMapping/>
  </p:clrMapOvr>
  <p:transition xmlns:p14="http://schemas.microsoft.com/office/powerpoint/2010/mai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3924300"/>
            <a:ext cx="4013200" cy="8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3924300"/>
            <a:ext cx="4013200" cy="8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38912308"/>
      </p:ext>
    </p:extLst>
  </p:cSld>
  <p:clrMapOvr>
    <a:masterClrMapping/>
  </p:clrMapOvr>
  <p:transition xmlns:p14="http://schemas.microsoft.com/office/powerpoint/2010/mai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94068241"/>
      </p:ext>
    </p:extLst>
  </p:cSld>
  <p:clrMapOvr>
    <a:masterClrMapping/>
  </p:clrMapOvr>
  <p:transition xmlns:p14="http://schemas.microsoft.com/office/powerpoint/2010/mai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40371326"/>
      </p:ext>
    </p:extLst>
  </p:cSld>
  <p:clrMapOvr>
    <a:masterClrMapping/>
  </p:clrMapOvr>
  <p:transition xmlns:p14="http://schemas.microsoft.com/office/powerpoint/2010/mai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69795461"/>
      </p:ext>
    </p:extLst>
  </p:cSld>
  <p:clrMapOvr>
    <a:masterClrMapping/>
  </p:clrMapOvr>
  <p:transition xmlns:p14="http://schemas.microsoft.com/office/powerpoint/2010/mai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842344843"/>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3438298"/>
      </p:ext>
    </p:extLst>
  </p:cSld>
  <p:clrMapOvr>
    <a:masterClrMapping/>
  </p:clrMapOvr>
  <p:transition xmlns:p14="http://schemas.microsoft.com/office/powerpoint/2010/mai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858115792"/>
      </p:ext>
    </p:extLst>
  </p:cSld>
  <p:clrMapOvr>
    <a:masterClrMapping/>
  </p:clrMapOvr>
  <p:transition xmlns:p14="http://schemas.microsoft.com/office/powerpoint/2010/mai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93444230"/>
      </p:ext>
    </p:extLst>
  </p:cSld>
  <p:clrMapOvr>
    <a:masterClrMapping/>
  </p:clrMapOvr>
  <p:transition xmlns:p14="http://schemas.microsoft.com/office/powerpoint/2010/mai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1282700"/>
            <a:ext cx="2044700" cy="3530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1282700"/>
            <a:ext cx="5981700" cy="3530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54140550"/>
      </p:ext>
    </p:extLst>
  </p:cSld>
  <p:clrMapOvr>
    <a:masterClrMapping/>
  </p:clrMapOvr>
  <p:transition xmlns:p14="http://schemas.microsoft.com/office/powerpoint/2010/mai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550542923"/>
      </p:ext>
    </p:extLst>
  </p:cSld>
  <p:clrMapOvr>
    <a:masterClrMapping/>
  </p:clrMapOvr>
  <p:transition xmlns:p14="http://schemas.microsoft.com/office/powerpoint/2010/mai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44339326"/>
      </p:ext>
    </p:extLst>
  </p:cSld>
  <p:clrMapOvr>
    <a:masterClrMapping/>
  </p:clrMapOvr>
  <p:transition xmlns:p14="http://schemas.microsoft.com/office/powerpoint/2010/mai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114731414"/>
      </p:ext>
    </p:extLst>
  </p:cSld>
  <p:clrMapOvr>
    <a:masterClrMapping/>
  </p:clrMapOvr>
  <p:transition xmlns:p14="http://schemas.microsoft.com/office/powerpoint/2010/mai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47830993"/>
      </p:ext>
    </p:extLst>
  </p:cSld>
  <p:clrMapOvr>
    <a:masterClrMapping/>
  </p:clrMapOvr>
  <p:transition xmlns:p14="http://schemas.microsoft.com/office/powerpoint/2010/mai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95176864"/>
      </p:ext>
    </p:extLst>
  </p:cSld>
  <p:clrMapOvr>
    <a:masterClrMapping/>
  </p:clrMapOvr>
  <p:transition xmlns:p14="http://schemas.microsoft.com/office/powerpoint/2010/mai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45828943"/>
      </p:ext>
    </p:extLst>
  </p:cSld>
  <p:clrMapOvr>
    <a:masterClrMapping/>
  </p:clrMapOvr>
  <p:transition xmlns:p14="http://schemas.microsoft.com/office/powerpoint/2010/mai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580465"/>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3143142413"/>
      </p:ext>
    </p:extLst>
  </p:cSld>
  <p:clrMapOvr>
    <a:masterClrMapping/>
  </p:clrMapOvr>
  <p:transition xmlns:p14="http://schemas.microsoft.com/office/powerpoint/2010/mai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66187519"/>
      </p:ext>
    </p:extLst>
  </p:cSld>
  <p:clrMapOvr>
    <a:masterClrMapping/>
  </p:clrMapOvr>
  <p:transition xmlns:p14="http://schemas.microsoft.com/office/powerpoint/2010/mai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862505845"/>
      </p:ext>
    </p:extLst>
  </p:cSld>
  <p:clrMapOvr>
    <a:masterClrMapping/>
  </p:clrMapOvr>
  <p:transition xmlns:p14="http://schemas.microsoft.com/office/powerpoint/2010/mai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66299924"/>
      </p:ext>
    </p:extLst>
  </p:cSld>
  <p:clrMapOvr>
    <a:masterClrMapping/>
  </p:clrMapOvr>
  <p:transition xmlns:p14="http://schemas.microsoft.com/office/powerpoint/2010/mai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1778000"/>
            <a:ext cx="2286000" cy="5029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67056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83605737"/>
      </p:ext>
    </p:extLst>
  </p:cSld>
  <p:clrMapOvr>
    <a:masterClrMapping/>
  </p:clrMapOvr>
  <p:transition xmlns:p14="http://schemas.microsoft.com/office/powerpoint/2010/mai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a:prstGeom prst="rect">
            <a:avLst/>
          </a:prstGeom>
        </p:spPr>
        <p:txBody>
          <a:bodyPr vert="horz"/>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921783038"/>
      </p:ext>
    </p:extLst>
  </p:cSld>
  <p:clrMapOvr>
    <a:masterClrMapping/>
  </p:clrMapOvr>
  <p:transition xmlns:p14="http://schemas.microsoft.com/office/powerpoint/2010/mai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74740033"/>
      </p:ext>
    </p:extLst>
  </p:cSld>
  <p:clrMapOvr>
    <a:masterClrMapping/>
  </p:clrMapOvr>
  <p:transition xmlns:p14="http://schemas.microsoft.com/office/powerpoint/2010/main"/>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a:prstGeom prst="rect">
            <a:avLst/>
          </a:prstGeom>
        </p:spPr>
        <p:txBody>
          <a:bodyPr vert="horz"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995305452"/>
      </p:ext>
    </p:extLst>
  </p:cSld>
  <p:clrMapOvr>
    <a:masterClrMapping/>
  </p:clrMapOvr>
  <p:transition xmlns:p14="http://schemas.microsoft.com/office/powerpoint/2010/mai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sz="half" idx="1"/>
          </p:nvPr>
        </p:nvSpPr>
        <p:spPr>
          <a:xfrm>
            <a:off x="990600" y="990600"/>
            <a:ext cx="4013200" cy="5638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990600"/>
            <a:ext cx="4013200" cy="5638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04927724"/>
      </p:ext>
    </p:extLst>
  </p:cSld>
  <p:clrMapOvr>
    <a:masterClrMapping/>
  </p:clrMapOvr>
  <p:transition xmlns:p14="http://schemas.microsoft.com/office/powerpoint/2010/mai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56715690"/>
      </p:ext>
    </p:extLst>
  </p:cSld>
  <p:clrMapOvr>
    <a:masterClrMapping/>
  </p:clrMapOvr>
  <p:transition xmlns:p14="http://schemas.microsoft.com/office/powerpoint/2010/mai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Tree>
    <p:extLst>
      <p:ext uri="{BB962C8B-B14F-4D97-AF65-F5344CB8AC3E}">
        <p14:creationId xmlns:p14="http://schemas.microsoft.com/office/powerpoint/2010/main" val="2222977089"/>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3924300"/>
            <a:ext cx="4013200" cy="8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3924300"/>
            <a:ext cx="4013200" cy="8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03272378"/>
      </p:ext>
    </p:extLst>
  </p:cSld>
  <p:clrMapOvr>
    <a:masterClrMapping/>
  </p:clrMapOvr>
  <p:transition xmlns:p14="http://schemas.microsoft.com/office/powerpoint/2010/main"/>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0499057"/>
      </p:ext>
    </p:extLst>
  </p:cSld>
  <p:clrMapOvr>
    <a:masterClrMapping/>
  </p:clrMapOvr>
  <p:transition xmlns:p14="http://schemas.microsoft.com/office/powerpoint/2010/mai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a:prstGeom prst="rect">
            <a:avLst/>
          </a:prstGeom>
        </p:spPr>
        <p:txBody>
          <a:bodyPr vert="horz"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894827593"/>
      </p:ext>
    </p:extLst>
  </p:cSld>
  <p:clrMapOvr>
    <a:masterClrMapping/>
  </p:clrMapOvr>
  <p:transition xmlns:p14="http://schemas.microsoft.com/office/powerpoint/2010/main"/>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a:prstGeom prst="rect">
            <a:avLst/>
          </a:prstGeom>
        </p:spPr>
        <p:txBody>
          <a:bodyPr vert="horz"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394823484"/>
      </p:ext>
    </p:extLst>
  </p:cSld>
  <p:clrMapOvr>
    <a:masterClrMapping/>
  </p:clrMapOvr>
  <p:transition xmlns:p14="http://schemas.microsoft.com/office/powerpoint/2010/mai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36153517"/>
      </p:ext>
    </p:extLst>
  </p:cSld>
  <p:clrMapOvr>
    <a:masterClrMapping/>
  </p:clrMapOvr>
  <p:transition xmlns:p14="http://schemas.microsoft.com/office/powerpoint/2010/mai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304800"/>
            <a:ext cx="2286000" cy="6324600"/>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304800"/>
            <a:ext cx="6705600" cy="6324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98745937"/>
      </p:ext>
    </p:extLst>
  </p:cSld>
  <p:clrMapOvr>
    <a:masterClrMapping/>
  </p:clrMapOvr>
  <p:transition xmlns:p14="http://schemas.microsoft.com/office/powerpoint/2010/mai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859593269"/>
      </p:ext>
    </p:extLst>
  </p:cSld>
  <p:clrMapOvr>
    <a:masterClrMapping/>
  </p:clrMapOvr>
  <p:transition xmlns:p14="http://schemas.microsoft.com/office/powerpoint/2010/main"/>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47726680"/>
      </p:ext>
    </p:extLst>
  </p:cSld>
  <p:clrMapOvr>
    <a:masterClrMapping/>
  </p:clrMapOvr>
  <p:transition xmlns:p14="http://schemas.microsoft.com/office/powerpoint/2010/main"/>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048805869"/>
      </p:ext>
    </p:extLst>
  </p:cSld>
  <p:clrMapOvr>
    <a:masterClrMapping/>
  </p:clrMapOvr>
  <p:transition xmlns:p14="http://schemas.microsoft.com/office/powerpoint/2010/mai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91568622"/>
      </p:ext>
    </p:extLst>
  </p:cSld>
  <p:clrMapOvr>
    <a:masterClrMapping/>
  </p:clrMapOvr>
  <p:transition xmlns:p14="http://schemas.microsoft.com/office/powerpoint/2010/mai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17928575"/>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29446455"/>
      </p:ext>
    </p:extLst>
  </p:cSld>
  <p:clrMapOvr>
    <a:masterClrMapping/>
  </p:clrMapOvr>
  <p:transition xmlns:p14="http://schemas.microsoft.com/office/powerpoint/2010/mai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23929498"/>
      </p:ext>
    </p:extLst>
  </p:cSld>
  <p:clrMapOvr>
    <a:masterClrMapping/>
  </p:clrMapOvr>
  <p:transition xmlns:p14="http://schemas.microsoft.com/office/powerpoint/2010/mai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7606388"/>
      </p:ext>
    </p:extLst>
  </p:cSld>
  <p:clrMapOvr>
    <a:masterClrMapping/>
  </p:clrMapOvr>
  <p:transition xmlns:p14="http://schemas.microsoft.com/office/powerpoint/2010/main"/>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496769233"/>
      </p:ext>
    </p:extLst>
  </p:cSld>
  <p:clrMapOvr>
    <a:masterClrMapping/>
  </p:clrMapOvr>
  <p:transition xmlns:p14="http://schemas.microsoft.com/office/powerpoint/2010/main"/>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830510307"/>
      </p:ext>
    </p:extLst>
  </p:cSld>
  <p:clrMapOvr>
    <a:masterClrMapping/>
  </p:clrMapOvr>
  <p:transition xmlns:p14="http://schemas.microsoft.com/office/powerpoint/2010/main"/>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11666609"/>
      </p:ext>
    </p:extLst>
  </p:cSld>
  <p:clrMapOvr>
    <a:masterClrMapping/>
  </p:clrMapOvr>
  <p:transition xmlns:p14="http://schemas.microsoft.com/office/powerpoint/2010/mai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1778000"/>
            <a:ext cx="2286000" cy="5308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6705600" cy="53086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61914263"/>
      </p:ext>
    </p:extLst>
  </p:cSld>
  <p:clrMapOvr>
    <a:masterClrMapping/>
  </p:clrMapOvr>
  <p:transition xmlns:p14="http://schemas.microsoft.com/office/powerpoint/2010/main"/>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981833493"/>
      </p:ext>
    </p:extLst>
  </p:cSld>
  <p:clrMapOvr>
    <a:masterClrMapping/>
  </p:clrMapOvr>
  <p:transition xmlns:p14="http://schemas.microsoft.com/office/powerpoint/2010/main"/>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60137242"/>
      </p:ext>
    </p:extLst>
  </p:cSld>
  <p:clrMapOvr>
    <a:masterClrMapping/>
  </p:clrMapOvr>
  <p:transition xmlns:p14="http://schemas.microsoft.com/office/powerpoint/2010/main"/>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3484556982"/>
      </p:ext>
    </p:extLst>
  </p:cSld>
  <p:clrMapOvr>
    <a:masterClrMapping/>
  </p:clrMapOvr>
  <p:transition xmlns:p14="http://schemas.microsoft.com/office/powerpoint/2010/main"/>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44500" y="3746500"/>
            <a:ext cx="2241550" cy="25781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838450" y="3746500"/>
            <a:ext cx="2241550" cy="25781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7964808"/>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078205024"/>
      </p:ext>
    </p:extLst>
  </p:cSld>
  <p:clrMapOvr>
    <a:masterClrMapping/>
  </p:clrMapOvr>
  <p:transition xmlns:p14="http://schemas.microsoft.com/office/powerpoint/2010/main"/>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85868237"/>
      </p:ext>
    </p:extLst>
  </p:cSld>
  <p:clrMapOvr>
    <a:masterClrMapping/>
  </p:clrMapOvr>
  <p:transition xmlns:p14="http://schemas.microsoft.com/office/powerpoint/2010/main"/>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09862652"/>
      </p:ext>
    </p:extLst>
  </p:cSld>
  <p:clrMapOvr>
    <a:masterClrMapping/>
  </p:clrMapOvr>
  <p:transition xmlns:p14="http://schemas.microsoft.com/office/powerpoint/2010/main"/>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87889650"/>
      </p:ext>
    </p:extLst>
  </p:cSld>
  <p:clrMapOvr>
    <a:masterClrMapping/>
  </p:clrMapOvr>
  <p:transition xmlns:p14="http://schemas.microsoft.com/office/powerpoint/2010/main"/>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448138957"/>
      </p:ext>
    </p:extLst>
  </p:cSld>
  <p:clrMapOvr>
    <a:masterClrMapping/>
  </p:clrMapOvr>
  <p:transition xmlns:p14="http://schemas.microsoft.com/office/powerpoint/2010/main"/>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581747281"/>
      </p:ext>
    </p:extLst>
  </p:cSld>
  <p:clrMapOvr>
    <a:masterClrMapping/>
  </p:clrMapOvr>
  <p:transition xmlns:p14="http://schemas.microsoft.com/office/powerpoint/2010/main"/>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13574976"/>
      </p:ext>
    </p:extLst>
  </p:cSld>
  <p:clrMapOvr>
    <a:masterClrMapping/>
  </p:clrMapOvr>
  <p:transition xmlns:p14="http://schemas.microsoft.com/office/powerpoint/2010/main"/>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921125" y="1104900"/>
            <a:ext cx="1158875" cy="52197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44500" y="1104900"/>
            <a:ext cx="3324225" cy="52197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03526427"/>
      </p:ext>
    </p:extLst>
  </p:cSld>
  <p:clrMapOvr>
    <a:masterClrMapping/>
  </p:clrMapOvr>
  <p:transition xmlns:p14="http://schemas.microsoft.com/office/powerpoint/2010/main"/>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437069405"/>
      </p:ext>
    </p:extLst>
  </p:cSld>
  <p:clrMapOvr>
    <a:masterClrMapping/>
  </p:clrMapOvr>
  <p:transition xmlns:p14="http://schemas.microsoft.com/office/powerpoint/2010/main"/>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52465491"/>
      </p:ext>
    </p:extLst>
  </p:cSld>
  <p:clrMapOvr>
    <a:masterClrMapping/>
  </p:clrMapOvr>
  <p:transition xmlns:p14="http://schemas.microsoft.com/office/powerpoint/2010/main"/>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390670897"/>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5989089"/>
      </p:ext>
    </p:extLst>
  </p:cSld>
  <p:clrMapOvr>
    <a:masterClrMapping/>
  </p:clrMapOvr>
  <p:transition xmlns:p14="http://schemas.microsoft.com/office/powerpoint/2010/main"/>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60280757"/>
      </p:ext>
    </p:extLst>
  </p:cSld>
  <p:clrMapOvr>
    <a:masterClrMapping/>
  </p:clrMapOvr>
  <p:transition xmlns:p14="http://schemas.microsoft.com/office/powerpoint/2010/main"/>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14099795"/>
      </p:ext>
    </p:extLst>
  </p:cSld>
  <p:clrMapOvr>
    <a:masterClrMapping/>
  </p:clrMapOvr>
  <p:transition xmlns:p14="http://schemas.microsoft.com/office/powerpoint/2010/main"/>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0844805"/>
      </p:ext>
    </p:extLst>
  </p:cSld>
  <p:clrMapOvr>
    <a:masterClrMapping/>
  </p:clrMapOvr>
  <p:transition xmlns:p14="http://schemas.microsoft.com/office/powerpoint/2010/main"/>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94892499"/>
      </p:ext>
    </p:extLst>
  </p:cSld>
  <p:clrMapOvr>
    <a:masterClrMapping/>
  </p:clrMapOvr>
  <p:transition xmlns:p14="http://schemas.microsoft.com/office/powerpoint/2010/main"/>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731075264"/>
      </p:ext>
    </p:extLst>
  </p:cSld>
  <p:clrMapOvr>
    <a:masterClrMapping/>
  </p:clrMapOvr>
  <p:transition xmlns:p14="http://schemas.microsoft.com/office/powerpoint/2010/main"/>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616691339"/>
      </p:ext>
    </p:extLst>
  </p:cSld>
  <p:clrMapOvr>
    <a:masterClrMapping/>
  </p:clrMapOvr>
  <p:transition xmlns:p14="http://schemas.microsoft.com/office/powerpoint/2010/main"/>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16317662"/>
      </p:ext>
    </p:extLst>
  </p:cSld>
  <p:clrMapOvr>
    <a:masterClrMapping/>
  </p:clrMapOvr>
  <p:transition xmlns:p14="http://schemas.microsoft.com/office/powerpoint/2010/main"/>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203200"/>
            <a:ext cx="2286000" cy="66040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203200"/>
            <a:ext cx="6705600" cy="66040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30514847"/>
      </p:ext>
    </p:extLst>
  </p:cSld>
  <p:clrMapOvr>
    <a:masterClrMapping/>
  </p:clrMapOvr>
  <p:transition xmlns:p14="http://schemas.microsoft.com/office/powerpoint/2010/main"/>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a:prstGeom prst="rect">
            <a:avLst/>
          </a:prstGeom>
        </p:spPr>
        <p:txBody>
          <a:bodyPr vert="horz"/>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954643474"/>
      </p:ext>
    </p:extLst>
  </p:cSld>
  <p:clrMapOvr>
    <a:masterClrMapping/>
  </p:clrMapOvr>
  <p:transition xmlns:p14="http://schemas.microsoft.com/office/powerpoint/2010/main"/>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5142840"/>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092435710"/>
      </p:ext>
    </p:extLst>
  </p:cSld>
  <p:clrMapOvr>
    <a:masterClrMapping/>
  </p:clrMapOvr>
  <p:transition xmlns:p14="http://schemas.microsoft.com/office/powerpoint/2010/main"/>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a:prstGeom prst="rect">
            <a:avLst/>
          </a:prstGeom>
        </p:spPr>
        <p:txBody>
          <a:bodyPr vert="horz"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571599523"/>
      </p:ext>
    </p:extLst>
  </p:cSld>
  <p:clrMapOvr>
    <a:masterClrMapping/>
  </p:clrMapOvr>
  <p:transition xmlns:p14="http://schemas.microsoft.com/office/powerpoint/2010/main"/>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45553038"/>
      </p:ext>
    </p:extLst>
  </p:cSld>
  <p:clrMapOvr>
    <a:masterClrMapping/>
  </p:clrMapOvr>
  <p:transition xmlns:p14="http://schemas.microsoft.com/office/powerpoint/2010/main"/>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46741035"/>
      </p:ext>
    </p:extLst>
  </p:cSld>
  <p:clrMapOvr>
    <a:masterClrMapping/>
  </p:clrMapOvr>
  <p:transition xmlns:p14="http://schemas.microsoft.com/office/powerpoint/2010/main"/>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Tree>
    <p:extLst>
      <p:ext uri="{BB962C8B-B14F-4D97-AF65-F5344CB8AC3E}">
        <p14:creationId xmlns:p14="http://schemas.microsoft.com/office/powerpoint/2010/main" val="350258083"/>
      </p:ext>
    </p:extLst>
  </p:cSld>
  <p:clrMapOvr>
    <a:masterClrMapping/>
  </p:clrMapOvr>
  <p:transition xmlns:p14="http://schemas.microsoft.com/office/powerpoint/2010/main"/>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65168467"/>
      </p:ext>
    </p:extLst>
  </p:cSld>
  <p:clrMapOvr>
    <a:masterClrMapping/>
  </p:clrMapOvr>
  <p:transition xmlns:p14="http://schemas.microsoft.com/office/powerpoint/2010/main"/>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a:prstGeom prst="rect">
            <a:avLst/>
          </a:prstGeom>
        </p:spPr>
        <p:txBody>
          <a:bodyPr vert="horz"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359360948"/>
      </p:ext>
    </p:extLst>
  </p:cSld>
  <p:clrMapOvr>
    <a:masterClrMapping/>
  </p:clrMapOvr>
  <p:transition xmlns:p14="http://schemas.microsoft.com/office/powerpoint/2010/main"/>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a:prstGeom prst="rect">
            <a:avLst/>
          </a:prstGeom>
        </p:spPr>
        <p:txBody>
          <a:bodyPr vert="horz"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955080167"/>
      </p:ext>
    </p:extLst>
  </p:cSld>
  <p:clrMapOvr>
    <a:masterClrMapping/>
  </p:clrMapOvr>
  <p:transition xmlns:p14="http://schemas.microsoft.com/office/powerpoint/2010/main"/>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89565114"/>
      </p:ext>
    </p:extLst>
  </p:cSld>
  <p:clrMapOvr>
    <a:masterClrMapping/>
  </p:clrMapOvr>
  <p:transition xmlns:p14="http://schemas.microsoft.com/office/powerpoint/2010/main"/>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304800"/>
            <a:ext cx="2286000" cy="6502400"/>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304800"/>
            <a:ext cx="6705600" cy="65024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51996418"/>
      </p:ext>
    </p:extLst>
  </p:cSld>
  <p:clrMapOvr>
    <a:masterClrMapping/>
  </p:clrMapOvr>
  <p:transition xmlns:p14="http://schemas.microsoft.com/office/powerpoint/2010/main"/>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725206994"/>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469165358"/>
      </p:ext>
    </p:extLst>
  </p:cSld>
  <p:clrMapOvr>
    <a:masterClrMapping/>
  </p:clrMapOvr>
  <p:transition xmlns:p14="http://schemas.microsoft.com/office/powerpoint/2010/main"/>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5011181"/>
      </p:ext>
    </p:extLst>
  </p:cSld>
  <p:clrMapOvr>
    <a:masterClrMapping/>
  </p:clrMapOvr>
  <p:transition xmlns:p14="http://schemas.microsoft.com/office/powerpoint/2010/main"/>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229415196"/>
      </p:ext>
    </p:extLst>
  </p:cSld>
  <p:clrMapOvr>
    <a:masterClrMapping/>
  </p:clrMapOvr>
  <p:transition xmlns:p14="http://schemas.microsoft.com/office/powerpoint/2010/main"/>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0353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67038420"/>
      </p:ext>
    </p:extLst>
  </p:cSld>
  <p:clrMapOvr>
    <a:masterClrMapping/>
  </p:clrMapOvr>
  <p:transition xmlns:p14="http://schemas.microsoft.com/office/powerpoint/2010/main"/>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91790484"/>
      </p:ext>
    </p:extLst>
  </p:cSld>
  <p:clrMapOvr>
    <a:masterClrMapping/>
  </p:clrMapOvr>
  <p:transition xmlns:p14="http://schemas.microsoft.com/office/powerpoint/2010/main"/>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47236048"/>
      </p:ext>
    </p:extLst>
  </p:cSld>
  <p:clrMapOvr>
    <a:masterClrMapping/>
  </p:clrMapOvr>
  <p:transition xmlns:p14="http://schemas.microsoft.com/office/powerpoint/2010/main"/>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21847517"/>
      </p:ext>
    </p:extLst>
  </p:cSld>
  <p:clrMapOvr>
    <a:masterClrMapping/>
  </p:clrMapOvr>
  <p:transition xmlns:p14="http://schemas.microsoft.com/office/powerpoint/2010/main"/>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031759579"/>
      </p:ext>
    </p:extLst>
  </p:cSld>
  <p:clrMapOvr>
    <a:masterClrMapping/>
  </p:clrMapOvr>
  <p:transition xmlns:p14="http://schemas.microsoft.com/office/powerpoint/2010/main"/>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909300536"/>
      </p:ext>
    </p:extLst>
  </p:cSld>
  <p:clrMapOvr>
    <a:masterClrMapping/>
  </p:clrMapOvr>
  <p:transition xmlns:p14="http://schemas.microsoft.com/office/powerpoint/2010/main"/>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16511486"/>
      </p:ext>
    </p:extLst>
  </p:cSld>
  <p:clrMapOvr>
    <a:masterClrMapping/>
  </p:clrMapOvr>
  <p:transition xmlns:p14="http://schemas.microsoft.com/office/powerpoint/2010/main"/>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44154271"/>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10.xml.rels><?xml version="1.0" encoding="UTF-8" standalone="yes"?>
<Relationships xmlns="http://schemas.openxmlformats.org/package/2006/relationships"><Relationship Id="rId11" Type="http://schemas.openxmlformats.org/officeDocument/2006/relationships/slideLayout" Target="../slideLayouts/slideLayout110.xml"/><Relationship Id="rId12" Type="http://schemas.openxmlformats.org/officeDocument/2006/relationships/theme" Target="../theme/theme10.xml"/><Relationship Id="rId1" Type="http://schemas.openxmlformats.org/officeDocument/2006/relationships/slideLayout" Target="../slideLayouts/slideLayout100.xml"/><Relationship Id="rId2" Type="http://schemas.openxmlformats.org/officeDocument/2006/relationships/slideLayout" Target="../slideLayouts/slideLayout101.xml"/><Relationship Id="rId3" Type="http://schemas.openxmlformats.org/officeDocument/2006/relationships/slideLayout" Target="../slideLayouts/slideLayout102.xml"/><Relationship Id="rId4" Type="http://schemas.openxmlformats.org/officeDocument/2006/relationships/slideLayout" Target="../slideLayouts/slideLayout103.xml"/><Relationship Id="rId5" Type="http://schemas.openxmlformats.org/officeDocument/2006/relationships/slideLayout" Target="../slideLayouts/slideLayout104.xml"/><Relationship Id="rId6" Type="http://schemas.openxmlformats.org/officeDocument/2006/relationships/slideLayout" Target="../slideLayouts/slideLayout105.xml"/><Relationship Id="rId7" Type="http://schemas.openxmlformats.org/officeDocument/2006/relationships/slideLayout" Target="../slideLayouts/slideLayout106.xml"/><Relationship Id="rId8" Type="http://schemas.openxmlformats.org/officeDocument/2006/relationships/slideLayout" Target="../slideLayouts/slideLayout107.xml"/><Relationship Id="rId9" Type="http://schemas.openxmlformats.org/officeDocument/2006/relationships/slideLayout" Target="../slideLayouts/slideLayout108.xml"/><Relationship Id="rId10" Type="http://schemas.openxmlformats.org/officeDocument/2006/relationships/slideLayout" Target="../slideLayouts/slideLayout109.xml"/></Relationships>
</file>

<file path=ppt/slideMasters/_rels/slideMaster11.xml.rels><?xml version="1.0" encoding="UTF-8" standalone="yes"?>
<Relationships xmlns="http://schemas.openxmlformats.org/package/2006/relationships"><Relationship Id="rId11" Type="http://schemas.openxmlformats.org/officeDocument/2006/relationships/slideLayout" Target="../slideLayouts/slideLayout121.xml"/><Relationship Id="rId12" Type="http://schemas.openxmlformats.org/officeDocument/2006/relationships/theme" Target="../theme/theme11.xml"/><Relationship Id="rId13" Type="http://schemas.openxmlformats.org/officeDocument/2006/relationships/image" Target="../media/image4.png"/><Relationship Id="rId1" Type="http://schemas.openxmlformats.org/officeDocument/2006/relationships/slideLayout" Target="../slideLayouts/slideLayout111.xml"/><Relationship Id="rId2" Type="http://schemas.openxmlformats.org/officeDocument/2006/relationships/slideLayout" Target="../slideLayouts/slideLayout112.xml"/><Relationship Id="rId3" Type="http://schemas.openxmlformats.org/officeDocument/2006/relationships/slideLayout" Target="../slideLayouts/slideLayout113.xml"/><Relationship Id="rId4" Type="http://schemas.openxmlformats.org/officeDocument/2006/relationships/slideLayout" Target="../slideLayouts/slideLayout114.xml"/><Relationship Id="rId5" Type="http://schemas.openxmlformats.org/officeDocument/2006/relationships/slideLayout" Target="../slideLayouts/slideLayout115.xml"/><Relationship Id="rId6" Type="http://schemas.openxmlformats.org/officeDocument/2006/relationships/slideLayout" Target="../slideLayouts/slideLayout116.xml"/><Relationship Id="rId7" Type="http://schemas.openxmlformats.org/officeDocument/2006/relationships/slideLayout" Target="../slideLayouts/slideLayout117.xml"/><Relationship Id="rId8" Type="http://schemas.openxmlformats.org/officeDocument/2006/relationships/slideLayout" Target="../slideLayouts/slideLayout118.xml"/><Relationship Id="rId9" Type="http://schemas.openxmlformats.org/officeDocument/2006/relationships/slideLayout" Target="../slideLayouts/slideLayout119.xml"/><Relationship Id="rId10" Type="http://schemas.openxmlformats.org/officeDocument/2006/relationships/slideLayout" Target="../slideLayouts/slideLayout120.xml"/></Relationships>
</file>

<file path=ppt/slideMasters/_rels/slideMaster12.xml.rels><?xml version="1.0" encoding="UTF-8" standalone="yes"?>
<Relationships xmlns="http://schemas.openxmlformats.org/package/2006/relationships"><Relationship Id="rId11" Type="http://schemas.openxmlformats.org/officeDocument/2006/relationships/slideLayout" Target="../slideLayouts/slideLayout132.xml"/><Relationship Id="rId12" Type="http://schemas.openxmlformats.org/officeDocument/2006/relationships/theme" Target="../theme/theme12.xml"/><Relationship Id="rId1" Type="http://schemas.openxmlformats.org/officeDocument/2006/relationships/slideLayout" Target="../slideLayouts/slideLayout122.xml"/><Relationship Id="rId2" Type="http://schemas.openxmlformats.org/officeDocument/2006/relationships/slideLayout" Target="../slideLayouts/slideLayout123.xml"/><Relationship Id="rId3" Type="http://schemas.openxmlformats.org/officeDocument/2006/relationships/slideLayout" Target="../slideLayouts/slideLayout124.xml"/><Relationship Id="rId4" Type="http://schemas.openxmlformats.org/officeDocument/2006/relationships/slideLayout" Target="../slideLayouts/slideLayout125.xml"/><Relationship Id="rId5" Type="http://schemas.openxmlformats.org/officeDocument/2006/relationships/slideLayout" Target="../slideLayouts/slideLayout126.xml"/><Relationship Id="rId6" Type="http://schemas.openxmlformats.org/officeDocument/2006/relationships/slideLayout" Target="../slideLayouts/slideLayout127.xml"/><Relationship Id="rId7" Type="http://schemas.openxmlformats.org/officeDocument/2006/relationships/slideLayout" Target="../slideLayouts/slideLayout128.xml"/><Relationship Id="rId8" Type="http://schemas.openxmlformats.org/officeDocument/2006/relationships/slideLayout" Target="../slideLayouts/slideLayout129.xml"/><Relationship Id="rId9" Type="http://schemas.openxmlformats.org/officeDocument/2006/relationships/slideLayout" Target="../slideLayouts/slideLayout130.xml"/><Relationship Id="rId10" Type="http://schemas.openxmlformats.org/officeDocument/2006/relationships/slideLayout" Target="../slideLayouts/slideLayout131.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4.xml"/><Relationship Id="rId12" Type="http://schemas.openxmlformats.org/officeDocument/2006/relationships/theme" Target="../theme/theme4.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5.xml"/><Relationship Id="rId12" Type="http://schemas.openxmlformats.org/officeDocument/2006/relationships/theme" Target="../theme/theme5.xml"/><Relationship Id="rId13" Type="http://schemas.openxmlformats.org/officeDocument/2006/relationships/image" Target="../media/image2.png"/><Relationship Id="rId1" Type="http://schemas.openxmlformats.org/officeDocument/2006/relationships/slideLayout" Target="../slideLayouts/slideLayout45.xml"/><Relationship Id="rId2" Type="http://schemas.openxmlformats.org/officeDocument/2006/relationships/slideLayout" Target="../slideLayouts/slideLayout46.xml"/><Relationship Id="rId3" Type="http://schemas.openxmlformats.org/officeDocument/2006/relationships/slideLayout" Target="../slideLayouts/slideLayout47.xml"/><Relationship Id="rId4" Type="http://schemas.openxmlformats.org/officeDocument/2006/relationships/slideLayout" Target="../slideLayouts/slideLayout48.xml"/><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 Id="rId9" Type="http://schemas.openxmlformats.org/officeDocument/2006/relationships/slideLayout" Target="../slideLayouts/slideLayout53.xml"/><Relationship Id="rId10"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66.xml"/><Relationship Id="rId12" Type="http://schemas.openxmlformats.org/officeDocument/2006/relationships/theme" Target="../theme/theme6.xml"/><Relationship Id="rId13" Type="http://schemas.openxmlformats.org/officeDocument/2006/relationships/image" Target="../media/image3.png"/><Relationship Id="rId1" Type="http://schemas.openxmlformats.org/officeDocument/2006/relationships/slideLayout" Target="../slideLayouts/slideLayout56.xml"/><Relationship Id="rId2" Type="http://schemas.openxmlformats.org/officeDocument/2006/relationships/slideLayout" Target="../slideLayouts/slideLayout57.xml"/><Relationship Id="rId3" Type="http://schemas.openxmlformats.org/officeDocument/2006/relationships/slideLayout" Target="../slideLayouts/slideLayout58.xml"/><Relationship Id="rId4" Type="http://schemas.openxmlformats.org/officeDocument/2006/relationships/slideLayout" Target="../slideLayouts/slideLayout59.xml"/><Relationship Id="rId5" Type="http://schemas.openxmlformats.org/officeDocument/2006/relationships/slideLayout" Target="../slideLayouts/slideLayout60.xml"/><Relationship Id="rId6" Type="http://schemas.openxmlformats.org/officeDocument/2006/relationships/slideLayout" Target="../slideLayouts/slideLayout61.xml"/><Relationship Id="rId7" Type="http://schemas.openxmlformats.org/officeDocument/2006/relationships/slideLayout" Target="../slideLayouts/slideLayout62.xml"/><Relationship Id="rId8" Type="http://schemas.openxmlformats.org/officeDocument/2006/relationships/slideLayout" Target="../slideLayouts/slideLayout63.xml"/><Relationship Id="rId9" Type="http://schemas.openxmlformats.org/officeDocument/2006/relationships/slideLayout" Target="../slideLayouts/slideLayout64.xml"/><Relationship Id="rId10"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11" Type="http://schemas.openxmlformats.org/officeDocument/2006/relationships/slideLayout" Target="../slideLayouts/slideLayout77.xml"/><Relationship Id="rId12" Type="http://schemas.openxmlformats.org/officeDocument/2006/relationships/theme" Target="../theme/theme7.xml"/><Relationship Id="rId1" Type="http://schemas.openxmlformats.org/officeDocument/2006/relationships/slideLayout" Target="../slideLayouts/slideLayout67.xml"/><Relationship Id="rId2" Type="http://schemas.openxmlformats.org/officeDocument/2006/relationships/slideLayout" Target="../slideLayouts/slideLayout68.xml"/><Relationship Id="rId3" Type="http://schemas.openxmlformats.org/officeDocument/2006/relationships/slideLayout" Target="../slideLayouts/slideLayout69.xml"/><Relationship Id="rId4" Type="http://schemas.openxmlformats.org/officeDocument/2006/relationships/slideLayout" Target="../slideLayouts/slideLayout70.xml"/><Relationship Id="rId5" Type="http://schemas.openxmlformats.org/officeDocument/2006/relationships/slideLayout" Target="../slideLayouts/slideLayout71.xml"/><Relationship Id="rId6" Type="http://schemas.openxmlformats.org/officeDocument/2006/relationships/slideLayout" Target="../slideLayouts/slideLayout72.xml"/><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11" Type="http://schemas.openxmlformats.org/officeDocument/2006/relationships/slideLayout" Target="../slideLayouts/slideLayout88.xml"/><Relationship Id="rId12" Type="http://schemas.openxmlformats.org/officeDocument/2006/relationships/theme" Target="../theme/theme8.xml"/><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s>
</file>

<file path=ppt/slideMasters/_rels/slideMaster9.xml.rels><?xml version="1.0" encoding="UTF-8" standalone="yes"?>
<Relationships xmlns="http://schemas.openxmlformats.org/package/2006/relationships"><Relationship Id="rId11" Type="http://schemas.openxmlformats.org/officeDocument/2006/relationships/slideLayout" Target="../slideLayouts/slideLayout99.xml"/><Relationship Id="rId12" Type="http://schemas.openxmlformats.org/officeDocument/2006/relationships/theme" Target="../theme/theme9.xml"/><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990600" y="1282700"/>
            <a:ext cx="8178800" cy="2578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1026" name="Rectangle 2"/>
          <p:cNvSpPr>
            <a:spLocks noGrp="1" noChangeArrowheads="1"/>
          </p:cNvSpPr>
          <p:nvPr>
            <p:ph type="body" idx="1"/>
          </p:nvPr>
        </p:nvSpPr>
        <p:spPr bwMode="auto">
          <a:xfrm>
            <a:off x="990600" y="3924300"/>
            <a:ext cx="8178800" cy="88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ransition xmlns:p14="http://schemas.microsoft.com/office/powerpoint/2010/main"/>
  <p:txStyles>
    <p:titleStyle>
      <a:lvl1pPr algn="ctr" rtl="0" fontAlgn="base">
        <a:spcBef>
          <a:spcPct val="0"/>
        </a:spcBef>
        <a:spcAft>
          <a:spcPct val="0"/>
        </a:spcAft>
        <a:defRPr sz="6400">
          <a:solidFill>
            <a:schemeClr val="tx1"/>
          </a:solidFill>
          <a:latin typeface="+mj-lt"/>
          <a:ea typeface="+mj-ea"/>
          <a:cs typeface="+mj-cs"/>
          <a:sym typeface="Gill Sans" charset="0"/>
        </a:defRPr>
      </a:lvl1pPr>
      <a:lvl2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2800">
          <a:solidFill>
            <a:schemeClr val="tx1"/>
          </a:solidFill>
          <a:latin typeface="+mn-lt"/>
          <a:ea typeface="+mn-ea"/>
          <a:cs typeface="+mn-cs"/>
          <a:sym typeface="Gill Sans" charset="0"/>
        </a:defRPr>
      </a:lvl1pPr>
      <a:lvl2pPr algn="ctr" rtl="0" fontAlgn="base">
        <a:spcBef>
          <a:spcPct val="0"/>
        </a:spcBef>
        <a:spcAft>
          <a:spcPct val="0"/>
        </a:spcAft>
        <a:defRPr sz="2800">
          <a:solidFill>
            <a:schemeClr val="tx1"/>
          </a:solidFill>
          <a:latin typeface="+mn-lt"/>
          <a:ea typeface="+mn-ea"/>
          <a:cs typeface="+mn-cs"/>
          <a:sym typeface="Gill Sans" charset="0"/>
        </a:defRPr>
      </a:lvl2pPr>
      <a:lvl3pPr algn="ctr" rtl="0" fontAlgn="base">
        <a:spcBef>
          <a:spcPct val="0"/>
        </a:spcBef>
        <a:spcAft>
          <a:spcPct val="0"/>
        </a:spcAft>
        <a:defRPr sz="2800">
          <a:solidFill>
            <a:schemeClr val="tx1"/>
          </a:solidFill>
          <a:latin typeface="+mn-lt"/>
          <a:ea typeface="+mn-ea"/>
          <a:cs typeface="+mn-cs"/>
          <a:sym typeface="Gill Sans" charset="0"/>
        </a:defRPr>
      </a:lvl3pPr>
      <a:lvl4pPr algn="ctr" rtl="0" fontAlgn="base">
        <a:spcBef>
          <a:spcPct val="0"/>
        </a:spcBef>
        <a:spcAft>
          <a:spcPct val="0"/>
        </a:spcAft>
        <a:defRPr sz="2800">
          <a:solidFill>
            <a:schemeClr val="tx1"/>
          </a:solidFill>
          <a:latin typeface="+mn-lt"/>
          <a:ea typeface="+mn-ea"/>
          <a:cs typeface="+mn-cs"/>
          <a:sym typeface="Gill Sans" charset="0"/>
        </a:defRPr>
      </a:lvl4pPr>
      <a:lvl5pPr algn="ctr" rtl="0" fontAlgn="base">
        <a:spcBef>
          <a:spcPct val="0"/>
        </a:spcBef>
        <a:spcAft>
          <a:spcPct val="0"/>
        </a:spcAft>
        <a:defRPr sz="2800">
          <a:solidFill>
            <a:schemeClr val="tx1"/>
          </a:solidFill>
          <a:latin typeface="+mn-lt"/>
          <a:ea typeface="+mn-ea"/>
          <a:cs typeface="+mn-cs"/>
          <a:sym typeface="Gill Sans" charset="0"/>
        </a:defRPr>
      </a:lvl5pPr>
      <a:lvl6pPr marL="457200" algn="ctr" rtl="0" fontAlgn="base">
        <a:spcBef>
          <a:spcPct val="0"/>
        </a:spcBef>
        <a:spcAft>
          <a:spcPct val="0"/>
        </a:spcAft>
        <a:defRPr sz="2800">
          <a:solidFill>
            <a:schemeClr val="tx1"/>
          </a:solidFill>
          <a:latin typeface="+mn-lt"/>
          <a:ea typeface="+mn-ea"/>
          <a:cs typeface="+mn-cs"/>
          <a:sym typeface="Gill Sans" charset="0"/>
        </a:defRPr>
      </a:lvl6pPr>
      <a:lvl7pPr marL="914400" algn="ctr" rtl="0" fontAlgn="base">
        <a:spcBef>
          <a:spcPct val="0"/>
        </a:spcBef>
        <a:spcAft>
          <a:spcPct val="0"/>
        </a:spcAft>
        <a:defRPr sz="2800">
          <a:solidFill>
            <a:schemeClr val="tx1"/>
          </a:solidFill>
          <a:latin typeface="+mn-lt"/>
          <a:ea typeface="+mn-ea"/>
          <a:cs typeface="+mn-cs"/>
          <a:sym typeface="Gill Sans" charset="0"/>
        </a:defRPr>
      </a:lvl7pPr>
      <a:lvl8pPr marL="1371600" algn="ctr" rtl="0" fontAlgn="base">
        <a:spcBef>
          <a:spcPct val="0"/>
        </a:spcBef>
        <a:spcAft>
          <a:spcPct val="0"/>
        </a:spcAft>
        <a:defRPr sz="2800">
          <a:solidFill>
            <a:schemeClr val="tx1"/>
          </a:solidFill>
          <a:latin typeface="+mn-lt"/>
          <a:ea typeface="+mn-ea"/>
          <a:cs typeface="+mn-cs"/>
          <a:sym typeface="Gill Sans" charset="0"/>
        </a:defRPr>
      </a:lvl8pPr>
      <a:lvl9pPr marL="1828800" algn="ctr" rtl="0" fontAlgn="base">
        <a:spcBef>
          <a:spcPct val="0"/>
        </a:spcBef>
        <a:spcAft>
          <a:spcPct val="0"/>
        </a:spcAft>
        <a:defRPr sz="28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10242" name="Rectangle 2"/>
          <p:cNvSpPr>
            <a:spLocks noGrp="1" noChangeArrowheads="1"/>
          </p:cNvSpPr>
          <p:nvPr>
            <p:ph type="body" idx="1"/>
          </p:nvPr>
        </p:nvSpPr>
        <p:spPr bwMode="auto">
          <a:xfrm>
            <a:off x="6057900" y="2159000"/>
            <a:ext cx="31115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Lst>
  <p:transition xmlns:p14="http://schemas.microsoft.com/office/powerpoint/2010/main"/>
  <p:txStyles>
    <p:titleStyle>
      <a:lvl1pPr algn="ctr" rtl="0" fontAlgn="base">
        <a:spcBef>
          <a:spcPct val="0"/>
        </a:spcBef>
        <a:spcAft>
          <a:spcPct val="0"/>
        </a:spcAft>
        <a:defRPr sz="6400">
          <a:solidFill>
            <a:schemeClr val="tx1"/>
          </a:solidFill>
          <a:latin typeface="+mj-lt"/>
          <a:ea typeface="+mj-ea"/>
          <a:cs typeface="+mj-cs"/>
          <a:sym typeface="Gill Sans" charset="0"/>
        </a:defRPr>
      </a:lvl1pPr>
      <a:lvl2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5810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1pPr>
      <a:lvl2pPr marL="923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2pPr>
      <a:lvl3pPr marL="12668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3pPr>
      <a:lvl4pPr marL="16224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4pPr>
      <a:lvl5pPr marL="19653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5pPr>
      <a:lvl6pPr marL="24225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6pPr>
      <a:lvl7pPr marL="28797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7pPr>
      <a:lvl8pPr marL="3336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8pPr>
      <a:lvl9pPr marL="37941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265" name="Picture 1"/>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0160000" cy="76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11266" name="Rectangle 2"/>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11267" name="Rectangle 3"/>
          <p:cNvSpPr>
            <a:spLocks noGrp="1" noChangeArrowheads="1"/>
          </p:cNvSpPr>
          <p:nvPr>
            <p:ph type="body" idx="1"/>
          </p:nvPr>
        </p:nvSpPr>
        <p:spPr bwMode="auto">
          <a:xfrm>
            <a:off x="990600" y="2159000"/>
            <a:ext cx="39370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 id="2147483780" r:id="rId11"/>
  </p:sldLayoutIdLst>
  <p:transition xmlns:p14="http://schemas.microsoft.com/office/powerpoint/2010/main"/>
  <p:txStyles>
    <p:titleStyle>
      <a:lvl1pPr algn="ctr" rtl="0" fontAlgn="base">
        <a:spcBef>
          <a:spcPct val="0"/>
        </a:spcBef>
        <a:spcAft>
          <a:spcPct val="0"/>
        </a:spcAft>
        <a:defRPr sz="6400">
          <a:solidFill>
            <a:schemeClr val="tx1"/>
          </a:solidFill>
          <a:latin typeface="+mj-lt"/>
          <a:ea typeface="+mj-ea"/>
          <a:cs typeface="+mj-cs"/>
          <a:sym typeface="Gill Sans" charset="0"/>
        </a:defRPr>
      </a:lvl1pPr>
      <a:lvl2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5810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1pPr>
      <a:lvl2pPr marL="923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2pPr>
      <a:lvl3pPr marL="12668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3pPr>
      <a:lvl4pPr marL="16224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4pPr>
      <a:lvl5pPr marL="19653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5pPr>
      <a:lvl6pPr marL="24225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6pPr>
      <a:lvl7pPr marL="28797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7pPr>
      <a:lvl8pPr marL="3336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8pPr>
      <a:lvl9pPr marL="37941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89"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12290" name="Rectangle 2"/>
          <p:cNvSpPr>
            <a:spLocks noGrp="1" noChangeArrowheads="1"/>
          </p:cNvSpPr>
          <p:nvPr>
            <p:ph type="body" idx="1"/>
          </p:nvPr>
        </p:nvSpPr>
        <p:spPr bwMode="auto">
          <a:xfrm>
            <a:off x="990600" y="2159000"/>
            <a:ext cx="81788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ransition xmlns:p14="http://schemas.microsoft.com/office/powerpoint/2010/main"/>
  <p:txStyles>
    <p:titleStyle>
      <a:lvl1pPr algn="ctr" rtl="0" fontAlgn="base">
        <a:spcBef>
          <a:spcPct val="0"/>
        </a:spcBef>
        <a:spcAft>
          <a:spcPct val="0"/>
        </a:spcAft>
        <a:defRPr sz="6400">
          <a:solidFill>
            <a:schemeClr val="tx1"/>
          </a:solidFill>
          <a:latin typeface="+mj-lt"/>
          <a:ea typeface="+mj-ea"/>
          <a:cs typeface="+mj-cs"/>
          <a:sym typeface="Gill Sans" charset="0"/>
        </a:defRPr>
      </a:lvl1pPr>
      <a:lvl2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429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1pPr>
      <a:lvl2pPr marL="9858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287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3pPr>
      <a:lvl4pPr marL="16843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272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4844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416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3988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8pPr>
      <a:lvl9pPr marL="38560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Rectangle 1"/>
          <p:cNvSpPr>
            <a:spLocks noGrp="1" noChangeArrowheads="1"/>
          </p:cNvSpPr>
          <p:nvPr>
            <p:ph type="title"/>
          </p:nvPr>
        </p:nvSpPr>
        <p:spPr bwMode="auto">
          <a:xfrm>
            <a:off x="990600" y="1282700"/>
            <a:ext cx="8178800" cy="2578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2050" name="Rectangle 2"/>
          <p:cNvSpPr>
            <a:spLocks noGrp="1" noChangeArrowheads="1"/>
          </p:cNvSpPr>
          <p:nvPr>
            <p:ph type="body" idx="1"/>
          </p:nvPr>
        </p:nvSpPr>
        <p:spPr bwMode="auto">
          <a:xfrm>
            <a:off x="990600" y="3924300"/>
            <a:ext cx="8178800" cy="88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xmlns:p14="http://schemas.microsoft.com/office/powerpoint/2010/main"/>
  <p:txStyles>
    <p:titleStyle>
      <a:lvl1pPr algn="ctr" rtl="0" fontAlgn="base">
        <a:spcBef>
          <a:spcPct val="0"/>
        </a:spcBef>
        <a:spcAft>
          <a:spcPct val="0"/>
        </a:spcAft>
        <a:defRPr sz="6200">
          <a:solidFill>
            <a:schemeClr val="tx1"/>
          </a:solidFill>
          <a:latin typeface="+mj-lt"/>
          <a:ea typeface="+mj-ea"/>
          <a:cs typeface="+mj-cs"/>
          <a:sym typeface="Gill Sans" charset="0"/>
        </a:defRPr>
      </a:lvl1pPr>
      <a:lvl2pPr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2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2600">
          <a:solidFill>
            <a:schemeClr val="tx1"/>
          </a:solidFill>
          <a:latin typeface="+mn-lt"/>
          <a:ea typeface="+mn-ea"/>
          <a:cs typeface="+mn-cs"/>
          <a:sym typeface="Gill Sans" charset="0"/>
        </a:defRPr>
      </a:lvl1pPr>
      <a:lvl2pPr algn="ctr" rtl="0" fontAlgn="base">
        <a:spcBef>
          <a:spcPct val="0"/>
        </a:spcBef>
        <a:spcAft>
          <a:spcPct val="0"/>
        </a:spcAft>
        <a:defRPr sz="2600">
          <a:solidFill>
            <a:schemeClr val="tx1"/>
          </a:solidFill>
          <a:latin typeface="+mn-lt"/>
          <a:ea typeface="+mn-ea"/>
          <a:cs typeface="+mn-cs"/>
          <a:sym typeface="Gill Sans" charset="0"/>
        </a:defRPr>
      </a:lvl2pPr>
      <a:lvl3pPr algn="ctr" rtl="0" fontAlgn="base">
        <a:spcBef>
          <a:spcPct val="0"/>
        </a:spcBef>
        <a:spcAft>
          <a:spcPct val="0"/>
        </a:spcAft>
        <a:defRPr sz="2600">
          <a:solidFill>
            <a:schemeClr val="tx1"/>
          </a:solidFill>
          <a:latin typeface="+mn-lt"/>
          <a:ea typeface="+mn-ea"/>
          <a:cs typeface="+mn-cs"/>
          <a:sym typeface="Gill Sans" charset="0"/>
        </a:defRPr>
      </a:lvl3pPr>
      <a:lvl4pPr algn="ctr" rtl="0" fontAlgn="base">
        <a:spcBef>
          <a:spcPct val="0"/>
        </a:spcBef>
        <a:spcAft>
          <a:spcPct val="0"/>
        </a:spcAft>
        <a:defRPr sz="2600">
          <a:solidFill>
            <a:schemeClr val="tx1"/>
          </a:solidFill>
          <a:latin typeface="+mn-lt"/>
          <a:ea typeface="+mn-ea"/>
          <a:cs typeface="+mn-cs"/>
          <a:sym typeface="Gill Sans" charset="0"/>
        </a:defRPr>
      </a:lvl4pPr>
      <a:lvl5pPr algn="ctr" rtl="0" fontAlgn="base">
        <a:spcBef>
          <a:spcPct val="0"/>
        </a:spcBef>
        <a:spcAft>
          <a:spcPct val="0"/>
        </a:spcAft>
        <a:defRPr sz="2600">
          <a:solidFill>
            <a:schemeClr val="tx1"/>
          </a:solidFill>
          <a:latin typeface="+mn-lt"/>
          <a:ea typeface="+mn-ea"/>
          <a:cs typeface="+mn-cs"/>
          <a:sym typeface="Gill Sans" charset="0"/>
        </a:defRPr>
      </a:lvl5pPr>
      <a:lvl6pPr marL="457200" algn="ctr" rtl="0" fontAlgn="base">
        <a:spcBef>
          <a:spcPct val="0"/>
        </a:spcBef>
        <a:spcAft>
          <a:spcPct val="0"/>
        </a:spcAft>
        <a:defRPr sz="2600">
          <a:solidFill>
            <a:schemeClr val="tx1"/>
          </a:solidFill>
          <a:latin typeface="+mn-lt"/>
          <a:ea typeface="+mn-ea"/>
          <a:cs typeface="+mn-cs"/>
          <a:sym typeface="Gill Sans" charset="0"/>
        </a:defRPr>
      </a:lvl6pPr>
      <a:lvl7pPr marL="914400" algn="ctr" rtl="0" fontAlgn="base">
        <a:spcBef>
          <a:spcPct val="0"/>
        </a:spcBef>
        <a:spcAft>
          <a:spcPct val="0"/>
        </a:spcAft>
        <a:defRPr sz="2600">
          <a:solidFill>
            <a:schemeClr val="tx1"/>
          </a:solidFill>
          <a:latin typeface="+mn-lt"/>
          <a:ea typeface="+mn-ea"/>
          <a:cs typeface="+mn-cs"/>
          <a:sym typeface="Gill Sans" charset="0"/>
        </a:defRPr>
      </a:lvl7pPr>
      <a:lvl8pPr marL="1371600" algn="ctr" rtl="0" fontAlgn="base">
        <a:spcBef>
          <a:spcPct val="0"/>
        </a:spcBef>
        <a:spcAft>
          <a:spcPct val="0"/>
        </a:spcAft>
        <a:defRPr sz="2600">
          <a:solidFill>
            <a:schemeClr val="tx1"/>
          </a:solidFill>
          <a:latin typeface="+mn-lt"/>
          <a:ea typeface="+mn-ea"/>
          <a:cs typeface="+mn-cs"/>
          <a:sym typeface="Gill Sans" charset="0"/>
        </a:defRPr>
      </a:lvl8pPr>
      <a:lvl9pPr marL="1828800" algn="ctr" rtl="0" fontAlgn="base">
        <a:spcBef>
          <a:spcPct val="0"/>
        </a:spcBef>
        <a:spcAft>
          <a:spcPct val="0"/>
        </a:spcAft>
        <a:defRPr sz="26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3" name="Rectangle 1"/>
          <p:cNvSpPr>
            <a:spLocks noGrp="1" noChangeArrowheads="1"/>
          </p:cNvSpPr>
          <p:nvPr>
            <p:ph type="title"/>
          </p:nvPr>
        </p:nvSpPr>
        <p:spPr bwMode="auto">
          <a:xfrm>
            <a:off x="990600" y="2324100"/>
            <a:ext cx="8178800" cy="297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transition xmlns:p14="http://schemas.microsoft.com/office/powerpoint/2010/main"/>
  <p:txStyles>
    <p:titleStyle>
      <a:lvl1pPr algn="ctr" rtl="0" fontAlgn="base">
        <a:spcBef>
          <a:spcPct val="0"/>
        </a:spcBef>
        <a:spcAft>
          <a:spcPct val="0"/>
        </a:spcAft>
        <a:defRPr sz="6400">
          <a:solidFill>
            <a:schemeClr val="tx1"/>
          </a:solidFill>
          <a:latin typeface="+mj-lt"/>
          <a:ea typeface="+mj-ea"/>
          <a:cs typeface="+mj-cs"/>
          <a:sym typeface="Gill Sans" charset="0"/>
        </a:defRPr>
      </a:lvl1pPr>
      <a:lvl2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2800">
          <a:solidFill>
            <a:schemeClr val="tx1"/>
          </a:solidFill>
          <a:latin typeface="+mn-lt"/>
          <a:ea typeface="+mn-ea"/>
          <a:cs typeface="+mn-cs"/>
          <a:sym typeface="Gill Sans" charset="0"/>
        </a:defRPr>
      </a:lvl1pPr>
      <a:lvl2pPr algn="ctr" rtl="0" fontAlgn="base">
        <a:spcBef>
          <a:spcPct val="0"/>
        </a:spcBef>
        <a:spcAft>
          <a:spcPct val="0"/>
        </a:spcAft>
        <a:defRPr sz="2800">
          <a:solidFill>
            <a:schemeClr val="tx1"/>
          </a:solidFill>
          <a:latin typeface="+mn-lt"/>
          <a:ea typeface="+mn-ea"/>
          <a:cs typeface="+mn-cs"/>
          <a:sym typeface="Gill Sans" charset="0"/>
        </a:defRPr>
      </a:lvl2pPr>
      <a:lvl3pPr algn="ctr" rtl="0" fontAlgn="base">
        <a:spcBef>
          <a:spcPct val="0"/>
        </a:spcBef>
        <a:spcAft>
          <a:spcPct val="0"/>
        </a:spcAft>
        <a:defRPr sz="2800">
          <a:solidFill>
            <a:schemeClr val="tx1"/>
          </a:solidFill>
          <a:latin typeface="+mn-lt"/>
          <a:ea typeface="+mn-ea"/>
          <a:cs typeface="+mn-cs"/>
          <a:sym typeface="Gill Sans" charset="0"/>
        </a:defRPr>
      </a:lvl3pPr>
      <a:lvl4pPr algn="ctr" rtl="0" fontAlgn="base">
        <a:spcBef>
          <a:spcPct val="0"/>
        </a:spcBef>
        <a:spcAft>
          <a:spcPct val="0"/>
        </a:spcAft>
        <a:defRPr sz="2800">
          <a:solidFill>
            <a:schemeClr val="tx1"/>
          </a:solidFill>
          <a:latin typeface="+mn-lt"/>
          <a:ea typeface="+mn-ea"/>
          <a:cs typeface="+mn-cs"/>
          <a:sym typeface="Gill Sans" charset="0"/>
        </a:defRPr>
      </a:lvl4pPr>
      <a:lvl5pPr algn="ctr" rtl="0" fontAlgn="base">
        <a:spcBef>
          <a:spcPct val="0"/>
        </a:spcBef>
        <a:spcAft>
          <a:spcPct val="0"/>
        </a:spcAft>
        <a:defRPr sz="2800">
          <a:solidFill>
            <a:schemeClr val="tx1"/>
          </a:solidFill>
          <a:latin typeface="+mn-lt"/>
          <a:ea typeface="+mn-ea"/>
          <a:cs typeface="+mn-cs"/>
          <a:sym typeface="Gill Sans" charset="0"/>
        </a:defRPr>
      </a:lvl5pPr>
      <a:lvl6pPr marL="457200" algn="ctr" rtl="0" fontAlgn="base">
        <a:spcBef>
          <a:spcPct val="0"/>
        </a:spcBef>
        <a:spcAft>
          <a:spcPct val="0"/>
        </a:spcAft>
        <a:defRPr sz="2800">
          <a:solidFill>
            <a:schemeClr val="tx1"/>
          </a:solidFill>
          <a:latin typeface="+mn-lt"/>
          <a:ea typeface="+mn-ea"/>
          <a:cs typeface="+mn-cs"/>
          <a:sym typeface="Gill Sans" charset="0"/>
        </a:defRPr>
      </a:lvl6pPr>
      <a:lvl7pPr marL="914400" algn="ctr" rtl="0" fontAlgn="base">
        <a:spcBef>
          <a:spcPct val="0"/>
        </a:spcBef>
        <a:spcAft>
          <a:spcPct val="0"/>
        </a:spcAft>
        <a:defRPr sz="2800">
          <a:solidFill>
            <a:schemeClr val="tx1"/>
          </a:solidFill>
          <a:latin typeface="+mn-lt"/>
          <a:ea typeface="+mn-ea"/>
          <a:cs typeface="+mn-cs"/>
          <a:sym typeface="Gill Sans" charset="0"/>
        </a:defRPr>
      </a:lvl7pPr>
      <a:lvl8pPr marL="1371600" algn="ctr" rtl="0" fontAlgn="base">
        <a:spcBef>
          <a:spcPct val="0"/>
        </a:spcBef>
        <a:spcAft>
          <a:spcPct val="0"/>
        </a:spcAft>
        <a:defRPr sz="2800">
          <a:solidFill>
            <a:schemeClr val="tx1"/>
          </a:solidFill>
          <a:latin typeface="+mn-lt"/>
          <a:ea typeface="+mn-ea"/>
          <a:cs typeface="+mn-cs"/>
          <a:sym typeface="Gill Sans" charset="0"/>
        </a:defRPr>
      </a:lvl8pPr>
      <a:lvl9pPr marL="1828800" algn="ctr" rtl="0" fontAlgn="base">
        <a:spcBef>
          <a:spcPct val="0"/>
        </a:spcBef>
        <a:spcAft>
          <a:spcPct val="0"/>
        </a:spcAft>
        <a:defRPr sz="28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7" name="Rectangle 1"/>
          <p:cNvSpPr>
            <a:spLocks noGrp="1" noChangeArrowheads="1"/>
          </p:cNvSpPr>
          <p:nvPr>
            <p:ph type="body" idx="1"/>
          </p:nvPr>
        </p:nvSpPr>
        <p:spPr bwMode="auto">
          <a:xfrm>
            <a:off x="990600" y="990600"/>
            <a:ext cx="8178800" cy="5638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ransition xmlns:p14="http://schemas.microsoft.com/office/powerpoint/2010/main"/>
  <p:txStyles>
    <p:titleStyle>
      <a:lvl1pPr algn="ctr" rtl="0" fontAlgn="base">
        <a:spcBef>
          <a:spcPct val="0"/>
        </a:spcBef>
        <a:spcAft>
          <a:spcPct val="0"/>
        </a:spcAft>
        <a:defRPr sz="6400">
          <a:solidFill>
            <a:schemeClr val="tx1"/>
          </a:solidFill>
          <a:latin typeface="+mj-lt"/>
          <a:ea typeface="+mj-ea"/>
          <a:cs typeface="+mj-cs"/>
          <a:sym typeface="Gill Sans" charset="0"/>
        </a:defRPr>
      </a:lvl1pPr>
      <a:lvl2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429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1pPr>
      <a:lvl2pPr marL="9858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287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3pPr>
      <a:lvl4pPr marL="16843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272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5pPr>
      <a:lvl6pPr marL="24844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416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7pPr>
      <a:lvl8pPr marL="33988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8pPr>
      <a:lvl9pPr marL="38560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1" name="Picture 1"/>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0160000" cy="76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5122" name="Rectangle 2"/>
          <p:cNvSpPr>
            <a:spLocks noGrp="1" noChangeArrowheads="1"/>
          </p:cNvSpPr>
          <p:nvPr>
            <p:ph type="title"/>
          </p:nvPr>
        </p:nvSpPr>
        <p:spPr bwMode="auto">
          <a:xfrm>
            <a:off x="990600" y="5753100"/>
            <a:ext cx="8178800" cy="1333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Lst>
  <p:transition xmlns:p14="http://schemas.microsoft.com/office/powerpoint/2010/main"/>
  <p:txStyles>
    <p:titleStyle>
      <a:lvl1pPr algn="ctr" rtl="0" fontAlgn="base">
        <a:spcBef>
          <a:spcPct val="0"/>
        </a:spcBef>
        <a:spcAft>
          <a:spcPct val="0"/>
        </a:spcAft>
        <a:defRPr sz="6400">
          <a:solidFill>
            <a:schemeClr val="tx1"/>
          </a:solidFill>
          <a:latin typeface="+mj-lt"/>
          <a:ea typeface="+mj-ea"/>
          <a:cs typeface="+mj-cs"/>
          <a:sym typeface="Gill Sans" charset="0"/>
        </a:defRPr>
      </a:lvl1pPr>
      <a:lvl2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2800">
          <a:solidFill>
            <a:schemeClr val="tx1"/>
          </a:solidFill>
          <a:latin typeface="+mn-lt"/>
          <a:ea typeface="+mn-ea"/>
          <a:cs typeface="+mn-cs"/>
          <a:sym typeface="Gill Sans" charset="0"/>
        </a:defRPr>
      </a:lvl1pPr>
      <a:lvl2pPr algn="ctr" rtl="0" fontAlgn="base">
        <a:spcBef>
          <a:spcPct val="0"/>
        </a:spcBef>
        <a:spcAft>
          <a:spcPct val="0"/>
        </a:spcAft>
        <a:defRPr sz="2800">
          <a:solidFill>
            <a:schemeClr val="tx1"/>
          </a:solidFill>
          <a:latin typeface="+mn-lt"/>
          <a:ea typeface="+mn-ea"/>
          <a:cs typeface="+mn-cs"/>
          <a:sym typeface="Gill Sans" charset="0"/>
        </a:defRPr>
      </a:lvl2pPr>
      <a:lvl3pPr algn="ctr" rtl="0" fontAlgn="base">
        <a:spcBef>
          <a:spcPct val="0"/>
        </a:spcBef>
        <a:spcAft>
          <a:spcPct val="0"/>
        </a:spcAft>
        <a:defRPr sz="2800">
          <a:solidFill>
            <a:schemeClr val="tx1"/>
          </a:solidFill>
          <a:latin typeface="+mn-lt"/>
          <a:ea typeface="+mn-ea"/>
          <a:cs typeface="+mn-cs"/>
          <a:sym typeface="Gill Sans" charset="0"/>
        </a:defRPr>
      </a:lvl3pPr>
      <a:lvl4pPr algn="ctr" rtl="0" fontAlgn="base">
        <a:spcBef>
          <a:spcPct val="0"/>
        </a:spcBef>
        <a:spcAft>
          <a:spcPct val="0"/>
        </a:spcAft>
        <a:defRPr sz="2800">
          <a:solidFill>
            <a:schemeClr val="tx1"/>
          </a:solidFill>
          <a:latin typeface="+mn-lt"/>
          <a:ea typeface="+mn-ea"/>
          <a:cs typeface="+mn-cs"/>
          <a:sym typeface="Gill Sans" charset="0"/>
        </a:defRPr>
      </a:lvl4pPr>
      <a:lvl5pPr algn="ctr" rtl="0" fontAlgn="base">
        <a:spcBef>
          <a:spcPct val="0"/>
        </a:spcBef>
        <a:spcAft>
          <a:spcPct val="0"/>
        </a:spcAft>
        <a:defRPr sz="2800">
          <a:solidFill>
            <a:schemeClr val="tx1"/>
          </a:solidFill>
          <a:latin typeface="+mn-lt"/>
          <a:ea typeface="+mn-ea"/>
          <a:cs typeface="+mn-cs"/>
          <a:sym typeface="Gill Sans" charset="0"/>
        </a:defRPr>
      </a:lvl5pPr>
      <a:lvl6pPr marL="457200" algn="ctr" rtl="0" fontAlgn="base">
        <a:spcBef>
          <a:spcPct val="0"/>
        </a:spcBef>
        <a:spcAft>
          <a:spcPct val="0"/>
        </a:spcAft>
        <a:defRPr sz="2800">
          <a:solidFill>
            <a:schemeClr val="tx1"/>
          </a:solidFill>
          <a:latin typeface="+mn-lt"/>
          <a:ea typeface="+mn-ea"/>
          <a:cs typeface="+mn-cs"/>
          <a:sym typeface="Gill Sans" charset="0"/>
        </a:defRPr>
      </a:lvl6pPr>
      <a:lvl7pPr marL="914400" algn="ctr" rtl="0" fontAlgn="base">
        <a:spcBef>
          <a:spcPct val="0"/>
        </a:spcBef>
        <a:spcAft>
          <a:spcPct val="0"/>
        </a:spcAft>
        <a:defRPr sz="2800">
          <a:solidFill>
            <a:schemeClr val="tx1"/>
          </a:solidFill>
          <a:latin typeface="+mn-lt"/>
          <a:ea typeface="+mn-ea"/>
          <a:cs typeface="+mn-cs"/>
          <a:sym typeface="Gill Sans" charset="0"/>
        </a:defRPr>
      </a:lvl7pPr>
      <a:lvl8pPr marL="1371600" algn="ctr" rtl="0" fontAlgn="base">
        <a:spcBef>
          <a:spcPct val="0"/>
        </a:spcBef>
        <a:spcAft>
          <a:spcPct val="0"/>
        </a:spcAft>
        <a:defRPr sz="2800">
          <a:solidFill>
            <a:schemeClr val="tx1"/>
          </a:solidFill>
          <a:latin typeface="+mn-lt"/>
          <a:ea typeface="+mn-ea"/>
          <a:cs typeface="+mn-cs"/>
          <a:sym typeface="Gill Sans" charset="0"/>
        </a:defRPr>
      </a:lvl8pPr>
      <a:lvl9pPr marL="1828800" algn="ctr" rtl="0" fontAlgn="base">
        <a:spcBef>
          <a:spcPct val="0"/>
        </a:spcBef>
        <a:spcAft>
          <a:spcPct val="0"/>
        </a:spcAft>
        <a:defRPr sz="28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45" name="Picture 1"/>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0160000" cy="76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6146" name="Rectangle 2"/>
          <p:cNvSpPr>
            <a:spLocks noGrp="1" noChangeArrowheads="1"/>
          </p:cNvSpPr>
          <p:nvPr>
            <p:ph type="body" idx="1"/>
          </p:nvPr>
        </p:nvSpPr>
        <p:spPr bwMode="auto">
          <a:xfrm>
            <a:off x="444500" y="3746500"/>
            <a:ext cx="4635500" cy="2578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
        <p:nvSpPr>
          <p:cNvPr id="6147" name="Rectangle 3"/>
          <p:cNvSpPr>
            <a:spLocks noGrp="1" noChangeArrowheads="1"/>
          </p:cNvSpPr>
          <p:nvPr>
            <p:ph type="title"/>
          </p:nvPr>
        </p:nvSpPr>
        <p:spPr bwMode="auto">
          <a:xfrm>
            <a:off x="444500" y="1104900"/>
            <a:ext cx="4635500" cy="2578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ransition xmlns:p14="http://schemas.microsoft.com/office/powerpoint/2010/main"/>
  <p:txStyles>
    <p:titleStyle>
      <a:lvl1pPr algn="ctr" rtl="0" fontAlgn="base">
        <a:spcBef>
          <a:spcPct val="0"/>
        </a:spcBef>
        <a:spcAft>
          <a:spcPct val="0"/>
        </a:spcAft>
        <a:defRPr sz="5400">
          <a:solidFill>
            <a:schemeClr val="tx1"/>
          </a:solidFill>
          <a:latin typeface="+mj-lt"/>
          <a:ea typeface="+mj-ea"/>
          <a:cs typeface="+mj-cs"/>
          <a:sym typeface="Gill Sans" charset="0"/>
        </a:defRPr>
      </a:lvl1pPr>
      <a:lvl2pPr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2600">
          <a:solidFill>
            <a:schemeClr val="tx1"/>
          </a:solidFill>
          <a:latin typeface="+mn-lt"/>
          <a:ea typeface="+mn-ea"/>
          <a:cs typeface="+mn-cs"/>
          <a:sym typeface="Gill Sans" charset="0"/>
        </a:defRPr>
      </a:lvl1pPr>
      <a:lvl2pPr algn="ctr" rtl="0" fontAlgn="base">
        <a:spcBef>
          <a:spcPct val="0"/>
        </a:spcBef>
        <a:spcAft>
          <a:spcPct val="0"/>
        </a:spcAft>
        <a:defRPr sz="2600">
          <a:solidFill>
            <a:schemeClr val="tx1"/>
          </a:solidFill>
          <a:latin typeface="+mn-lt"/>
          <a:ea typeface="+mn-ea"/>
          <a:cs typeface="+mn-cs"/>
          <a:sym typeface="Gill Sans" charset="0"/>
        </a:defRPr>
      </a:lvl2pPr>
      <a:lvl3pPr algn="ctr" rtl="0" fontAlgn="base">
        <a:spcBef>
          <a:spcPct val="0"/>
        </a:spcBef>
        <a:spcAft>
          <a:spcPct val="0"/>
        </a:spcAft>
        <a:defRPr sz="2600">
          <a:solidFill>
            <a:schemeClr val="tx1"/>
          </a:solidFill>
          <a:latin typeface="+mn-lt"/>
          <a:ea typeface="+mn-ea"/>
          <a:cs typeface="+mn-cs"/>
          <a:sym typeface="Gill Sans" charset="0"/>
        </a:defRPr>
      </a:lvl3pPr>
      <a:lvl4pPr algn="ctr" rtl="0" fontAlgn="base">
        <a:spcBef>
          <a:spcPct val="0"/>
        </a:spcBef>
        <a:spcAft>
          <a:spcPct val="0"/>
        </a:spcAft>
        <a:defRPr sz="2600">
          <a:solidFill>
            <a:schemeClr val="tx1"/>
          </a:solidFill>
          <a:latin typeface="+mn-lt"/>
          <a:ea typeface="+mn-ea"/>
          <a:cs typeface="+mn-cs"/>
          <a:sym typeface="Gill Sans" charset="0"/>
        </a:defRPr>
      </a:lvl4pPr>
      <a:lvl5pPr algn="ctr" rtl="0" fontAlgn="base">
        <a:spcBef>
          <a:spcPct val="0"/>
        </a:spcBef>
        <a:spcAft>
          <a:spcPct val="0"/>
        </a:spcAft>
        <a:defRPr sz="2600">
          <a:solidFill>
            <a:schemeClr val="tx1"/>
          </a:solidFill>
          <a:latin typeface="+mn-lt"/>
          <a:ea typeface="+mn-ea"/>
          <a:cs typeface="+mn-cs"/>
          <a:sym typeface="Gill Sans" charset="0"/>
        </a:defRPr>
      </a:lvl5pPr>
      <a:lvl6pPr marL="457200" algn="ctr" rtl="0" fontAlgn="base">
        <a:spcBef>
          <a:spcPct val="0"/>
        </a:spcBef>
        <a:spcAft>
          <a:spcPct val="0"/>
        </a:spcAft>
        <a:defRPr sz="2600">
          <a:solidFill>
            <a:schemeClr val="tx1"/>
          </a:solidFill>
          <a:latin typeface="+mn-lt"/>
          <a:ea typeface="+mn-ea"/>
          <a:cs typeface="+mn-cs"/>
          <a:sym typeface="Gill Sans" charset="0"/>
        </a:defRPr>
      </a:lvl6pPr>
      <a:lvl7pPr marL="914400" algn="ctr" rtl="0" fontAlgn="base">
        <a:spcBef>
          <a:spcPct val="0"/>
        </a:spcBef>
        <a:spcAft>
          <a:spcPct val="0"/>
        </a:spcAft>
        <a:defRPr sz="2600">
          <a:solidFill>
            <a:schemeClr val="tx1"/>
          </a:solidFill>
          <a:latin typeface="+mn-lt"/>
          <a:ea typeface="+mn-ea"/>
          <a:cs typeface="+mn-cs"/>
          <a:sym typeface="Gill Sans" charset="0"/>
        </a:defRPr>
      </a:lvl7pPr>
      <a:lvl8pPr marL="1371600" algn="ctr" rtl="0" fontAlgn="base">
        <a:spcBef>
          <a:spcPct val="0"/>
        </a:spcBef>
        <a:spcAft>
          <a:spcPct val="0"/>
        </a:spcAft>
        <a:defRPr sz="2600">
          <a:solidFill>
            <a:schemeClr val="tx1"/>
          </a:solidFill>
          <a:latin typeface="+mn-lt"/>
          <a:ea typeface="+mn-ea"/>
          <a:cs typeface="+mn-cs"/>
          <a:sym typeface="Gill Sans" charset="0"/>
        </a:defRPr>
      </a:lvl8pPr>
      <a:lvl9pPr marL="1828800" algn="ctr" rtl="0" fontAlgn="base">
        <a:spcBef>
          <a:spcPct val="0"/>
        </a:spcBef>
        <a:spcAft>
          <a:spcPct val="0"/>
        </a:spcAft>
        <a:defRPr sz="26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69"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ransition xmlns:p14="http://schemas.microsoft.com/office/powerpoint/2010/main"/>
  <p:txStyles>
    <p:titleStyle>
      <a:lvl1pPr algn="ctr" rtl="0" fontAlgn="base">
        <a:spcBef>
          <a:spcPct val="0"/>
        </a:spcBef>
        <a:spcAft>
          <a:spcPct val="0"/>
        </a:spcAft>
        <a:defRPr sz="6400">
          <a:solidFill>
            <a:schemeClr val="tx1"/>
          </a:solidFill>
          <a:latin typeface="+mj-lt"/>
          <a:ea typeface="+mj-ea"/>
          <a:cs typeface="+mj-cs"/>
          <a:sym typeface="Gill Sans" charset="0"/>
        </a:defRPr>
      </a:lvl1pPr>
      <a:lvl2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937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1pPr>
      <a:lvl2pPr marL="10366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795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3pPr>
      <a:lvl4pPr marL="17351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780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5352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924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4496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8pPr>
      <a:lvl9pPr marL="39068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Lst>
  <p:transition xmlns:p14="http://schemas.microsoft.com/office/powerpoint/2010/main"/>
  <p:txStyles>
    <p:titleStyle>
      <a:lvl1pPr algn="ctr" rtl="0" fontAlgn="base">
        <a:spcBef>
          <a:spcPct val="0"/>
        </a:spcBef>
        <a:spcAft>
          <a:spcPct val="0"/>
        </a:spcAft>
        <a:defRPr sz="6400">
          <a:solidFill>
            <a:schemeClr val="tx1"/>
          </a:solidFill>
          <a:latin typeface="+mj-lt"/>
          <a:ea typeface="+mj-ea"/>
          <a:cs typeface="+mj-cs"/>
          <a:sym typeface="Gill Sans" charset="0"/>
        </a:defRPr>
      </a:lvl1pPr>
      <a:lvl2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937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1pPr>
      <a:lvl2pPr marL="10366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795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3pPr>
      <a:lvl4pPr marL="17351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780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5352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924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4496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8pPr>
      <a:lvl9pPr marL="39068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7"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9218" name="Rectangle 2"/>
          <p:cNvSpPr>
            <a:spLocks noGrp="1" noChangeArrowheads="1"/>
          </p:cNvSpPr>
          <p:nvPr>
            <p:ph type="body" idx="1"/>
          </p:nvPr>
        </p:nvSpPr>
        <p:spPr bwMode="auto">
          <a:xfrm>
            <a:off x="990600" y="2159000"/>
            <a:ext cx="39370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Lst>
  <p:transition xmlns:p14="http://schemas.microsoft.com/office/powerpoint/2010/main"/>
  <p:txStyles>
    <p:titleStyle>
      <a:lvl1pPr algn="ctr" rtl="0" fontAlgn="base">
        <a:spcBef>
          <a:spcPct val="0"/>
        </a:spcBef>
        <a:spcAft>
          <a:spcPct val="0"/>
        </a:spcAft>
        <a:defRPr sz="6400">
          <a:solidFill>
            <a:schemeClr val="tx1"/>
          </a:solidFill>
          <a:latin typeface="+mj-lt"/>
          <a:ea typeface="+mj-ea"/>
          <a:cs typeface="+mj-cs"/>
          <a:sym typeface="Gill Sans" charset="0"/>
        </a:defRPr>
      </a:lvl1pPr>
      <a:lvl2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5810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1pPr>
      <a:lvl2pPr marL="923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2pPr>
      <a:lvl3pPr marL="12668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3pPr>
      <a:lvl4pPr marL="16224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4pPr>
      <a:lvl5pPr marL="19653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5pPr>
      <a:lvl6pPr marL="24225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6pPr>
      <a:lvl7pPr marL="28797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7pPr>
      <a:lvl8pPr marL="3336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8pPr>
      <a:lvl9pPr marL="37941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9.xml"/><Relationship Id="rId5" Type="http://schemas.openxmlformats.org/officeDocument/2006/relationships/image" Target="../media/image14.jpeg"/><Relationship Id="rId6" Type="http://schemas.openxmlformats.org/officeDocument/2006/relationships/image" Target="../media/image6.png"/><Relationship Id="rId1" Type="http://schemas.microsoft.com/office/2007/relationships/media" Target="../media/media9.wav"/><Relationship Id="rId2" Type="http://schemas.openxmlformats.org/officeDocument/2006/relationships/audio" Target="../media/media9.wav"/></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0.xml"/><Relationship Id="rId5" Type="http://schemas.openxmlformats.org/officeDocument/2006/relationships/image" Target="../media/image15.jpeg"/><Relationship Id="rId6" Type="http://schemas.openxmlformats.org/officeDocument/2006/relationships/image" Target="../media/image6.png"/><Relationship Id="rId1" Type="http://schemas.microsoft.com/office/2007/relationships/media" Target="../media/media10.wav"/><Relationship Id="rId2" Type="http://schemas.openxmlformats.org/officeDocument/2006/relationships/audio" Target="../media/media10.wav"/></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1.xml"/><Relationship Id="rId5" Type="http://schemas.openxmlformats.org/officeDocument/2006/relationships/image" Target="../media/image16.jpeg"/><Relationship Id="rId6" Type="http://schemas.openxmlformats.org/officeDocument/2006/relationships/image" Target="../media/image6.png"/><Relationship Id="rId1" Type="http://schemas.microsoft.com/office/2007/relationships/media" Target="../media/media11.wav"/><Relationship Id="rId2" Type="http://schemas.openxmlformats.org/officeDocument/2006/relationships/audio" Target="../media/media11.wav"/></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2.xml"/><Relationship Id="rId5" Type="http://schemas.openxmlformats.org/officeDocument/2006/relationships/image" Target="../media/image17.jpeg"/><Relationship Id="rId6" Type="http://schemas.openxmlformats.org/officeDocument/2006/relationships/image" Target="../media/image6.png"/><Relationship Id="rId1" Type="http://schemas.microsoft.com/office/2007/relationships/media" Target="../media/media12.wav"/><Relationship Id="rId2" Type="http://schemas.openxmlformats.org/officeDocument/2006/relationships/audio" Target="../media/media12.wav"/></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3.xml"/><Relationship Id="rId5" Type="http://schemas.openxmlformats.org/officeDocument/2006/relationships/image" Target="../media/image18.jpeg"/><Relationship Id="rId6" Type="http://schemas.openxmlformats.org/officeDocument/2006/relationships/image" Target="../media/image6.png"/><Relationship Id="rId1" Type="http://schemas.microsoft.com/office/2007/relationships/media" Target="../media/media13.wav"/><Relationship Id="rId2" Type="http://schemas.openxmlformats.org/officeDocument/2006/relationships/audio" Target="../media/media13.wav"/></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4.xml"/><Relationship Id="rId5" Type="http://schemas.openxmlformats.org/officeDocument/2006/relationships/image" Target="../media/image19.jpeg"/><Relationship Id="rId6" Type="http://schemas.openxmlformats.org/officeDocument/2006/relationships/image" Target="../media/image6.png"/><Relationship Id="rId1" Type="http://schemas.microsoft.com/office/2007/relationships/media" Target="../media/media14.wav"/><Relationship Id="rId2" Type="http://schemas.openxmlformats.org/officeDocument/2006/relationships/audio" Target="../media/media14.wav"/></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5.xml"/><Relationship Id="rId5" Type="http://schemas.openxmlformats.org/officeDocument/2006/relationships/image" Target="../media/image20.jpeg"/><Relationship Id="rId6" Type="http://schemas.openxmlformats.org/officeDocument/2006/relationships/image" Target="../media/image6.png"/><Relationship Id="rId1" Type="http://schemas.microsoft.com/office/2007/relationships/media" Target="../media/media15.wav"/><Relationship Id="rId2" Type="http://schemas.openxmlformats.org/officeDocument/2006/relationships/audio" Target="../media/media15.wav"/></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6.xml"/><Relationship Id="rId5" Type="http://schemas.openxmlformats.org/officeDocument/2006/relationships/image" Target="../media/image21.jpeg"/><Relationship Id="rId6" Type="http://schemas.openxmlformats.org/officeDocument/2006/relationships/image" Target="../media/image6.png"/><Relationship Id="rId1" Type="http://schemas.microsoft.com/office/2007/relationships/media" Target="../media/media16.wav"/><Relationship Id="rId2" Type="http://schemas.openxmlformats.org/officeDocument/2006/relationships/audio" Target="../media/media16.wav"/></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7.xml"/><Relationship Id="rId5" Type="http://schemas.openxmlformats.org/officeDocument/2006/relationships/image" Target="../media/image22.jpeg"/><Relationship Id="rId6" Type="http://schemas.openxmlformats.org/officeDocument/2006/relationships/image" Target="../media/image6.png"/><Relationship Id="rId1" Type="http://schemas.microsoft.com/office/2007/relationships/media" Target="../media/media17.wav"/><Relationship Id="rId2" Type="http://schemas.openxmlformats.org/officeDocument/2006/relationships/audio" Target="../media/media17.wav"/></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5.jpeg"/><Relationship Id="rId6" Type="http://schemas.openxmlformats.org/officeDocument/2006/relationships/image" Target="../media/image6.png"/><Relationship Id="rId1" Type="http://schemas.microsoft.com/office/2007/relationships/media" Target="../media/media1.wav"/><Relationship Id="rId2" Type="http://schemas.openxmlformats.org/officeDocument/2006/relationships/audio" Target="../media/media1.wav"/></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7.jpeg"/><Relationship Id="rId6" Type="http://schemas.openxmlformats.org/officeDocument/2006/relationships/image" Target="../media/image6.png"/><Relationship Id="rId1" Type="http://schemas.microsoft.com/office/2007/relationships/media" Target="../media/media2.wav"/><Relationship Id="rId2" Type="http://schemas.openxmlformats.org/officeDocument/2006/relationships/audio" Target="../media/media2.wav"/></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8.jpeg"/><Relationship Id="rId6" Type="http://schemas.openxmlformats.org/officeDocument/2006/relationships/image" Target="../media/image6.png"/><Relationship Id="rId1" Type="http://schemas.microsoft.com/office/2007/relationships/media" Target="../media/media3.wav"/><Relationship Id="rId2" Type="http://schemas.openxmlformats.org/officeDocument/2006/relationships/audio" Target="../media/media3.wav"/></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9.jpeg"/><Relationship Id="rId6" Type="http://schemas.openxmlformats.org/officeDocument/2006/relationships/image" Target="../media/image6.png"/><Relationship Id="rId1" Type="http://schemas.microsoft.com/office/2007/relationships/media" Target="../media/media4.wav"/><Relationship Id="rId2" Type="http://schemas.openxmlformats.org/officeDocument/2006/relationships/audio" Target="../media/media4.wav"/></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10.jpeg"/><Relationship Id="rId6" Type="http://schemas.openxmlformats.org/officeDocument/2006/relationships/image" Target="../media/image6.png"/><Relationship Id="rId1" Type="http://schemas.microsoft.com/office/2007/relationships/media" Target="../media/media5.wav"/><Relationship Id="rId2" Type="http://schemas.openxmlformats.org/officeDocument/2006/relationships/audio" Target="../media/media5.wav"/></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11.jpeg"/><Relationship Id="rId6" Type="http://schemas.openxmlformats.org/officeDocument/2006/relationships/image" Target="../media/image6.png"/><Relationship Id="rId1" Type="http://schemas.microsoft.com/office/2007/relationships/media" Target="../media/media6.wav"/><Relationship Id="rId2" Type="http://schemas.openxmlformats.org/officeDocument/2006/relationships/audio" Target="../media/media6.wav"/></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7.xml"/><Relationship Id="rId5" Type="http://schemas.openxmlformats.org/officeDocument/2006/relationships/image" Target="../media/image12.jpeg"/><Relationship Id="rId6" Type="http://schemas.openxmlformats.org/officeDocument/2006/relationships/image" Target="../media/image6.png"/><Relationship Id="rId1" Type="http://schemas.microsoft.com/office/2007/relationships/media" Target="../media/media7.wav"/><Relationship Id="rId2" Type="http://schemas.openxmlformats.org/officeDocument/2006/relationships/audio" Target="../media/media7.wav"/></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8.xml"/><Relationship Id="rId5" Type="http://schemas.openxmlformats.org/officeDocument/2006/relationships/image" Target="../media/image13.jpeg"/><Relationship Id="rId6" Type="http://schemas.openxmlformats.org/officeDocument/2006/relationships/image" Target="../media/image6.png"/><Relationship Id="rId1" Type="http://schemas.microsoft.com/office/2007/relationships/media" Target="../media/media8.wav"/><Relationship Id="rId2" Type="http://schemas.openxmlformats.org/officeDocument/2006/relationships/audio" Target="../media/media8.wav"/></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3313" name="Rectangle 1"/>
          <p:cNvSpPr>
            <a:spLocks/>
          </p:cNvSpPr>
          <p:nvPr/>
        </p:nvSpPr>
        <p:spPr bwMode="auto">
          <a:xfrm>
            <a:off x="2662238" y="3048000"/>
            <a:ext cx="4827587" cy="15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9900">
                <a:solidFill>
                  <a:srgbClr val="DCD5CA"/>
                </a:solidFill>
                <a:ea typeface="ＭＳ Ｐゴシック" charset="0"/>
                <a:cs typeface="Gill Sans" charset="0"/>
              </a:rPr>
              <a:t>Earth Art</a:t>
            </a:r>
          </a:p>
        </p:txBody>
      </p:sp>
    </p:spTree>
  </p:cSld>
  <p:clrMapOvr>
    <a:masterClrMapping/>
  </p:clrMapOvr>
  <p:transition xmlns:p14="http://schemas.microsoft.com/office/powerpoint/2010/main" advTm="5964"/>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1745"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1288" y="1116013"/>
            <a:ext cx="9882187" cy="538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7526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3793"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94000" y="901700"/>
            <a:ext cx="4572000" cy="582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18012"/>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5841"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725" y="546100"/>
            <a:ext cx="9980613" cy="652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20238"/>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7889"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925" y="457200"/>
            <a:ext cx="10071100" cy="668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8482"/>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9937"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0025" y="533400"/>
            <a:ext cx="9737725" cy="654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1328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1985"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43100" y="214313"/>
            <a:ext cx="6262688" cy="718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2070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4033"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3600" y="144463"/>
            <a:ext cx="8435975" cy="734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17767"/>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6081"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00" y="1447800"/>
            <a:ext cx="9952038" cy="471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9406"/>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8129"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0800" y="150813"/>
            <a:ext cx="4978400" cy="7297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2103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50177" name="Rectangle 1"/>
          <p:cNvSpPr>
            <a:spLocks/>
          </p:cNvSpPr>
          <p:nvPr/>
        </p:nvSpPr>
        <p:spPr bwMode="auto">
          <a:xfrm>
            <a:off x="125413" y="1082675"/>
            <a:ext cx="9906000" cy="609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Caspar David Friedrich</a:t>
            </a: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		Sea of Ice, 1823-24</a:t>
            </a:r>
          </a:p>
          <a:p>
            <a:pPr algn="l">
              <a:lnSpc>
                <a:spcPct val="140000"/>
              </a:lnSpc>
            </a:pPr>
            <a:endParaRPr lang="en-US" sz="2000" dirty="0">
              <a:solidFill>
                <a:srgbClr val="FFFFFF"/>
              </a:solidFill>
              <a:latin typeface="Lucida Grande" charset="0"/>
              <a:ea typeface="ＭＳ Ｐゴシック" charset="0"/>
              <a:cs typeface="Lucida Grande" charset="0"/>
              <a:sym typeface="Lucida Grande" charset="0"/>
            </a:endParaRP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Robert Smithson (b. 1938 NJ—d. 1973 TX). </a:t>
            </a: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	Four-Sided Vortex, 1965, stainless steel, 4 mirrors, 35 x 28 x 28</a:t>
            </a: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	Leaning Strata, 1968, aluminum, paint, 49 x 105 x 30 inches</a:t>
            </a: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	Corner Mirror with Coral. 1969. Mirrors and coral. 36 x 36 x 36"</a:t>
            </a: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	Sandbox Monument, 1968, photograph</a:t>
            </a: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	Glue Pour, 1969, Canada</a:t>
            </a: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	Spiral Jetty, 1970, Salt Lake City, Utah</a:t>
            </a:r>
          </a:p>
          <a:p>
            <a:pPr algn="l">
              <a:lnSpc>
                <a:spcPct val="140000"/>
              </a:lnSpc>
            </a:pPr>
            <a:endParaRPr lang="en-US" sz="2000" dirty="0">
              <a:solidFill>
                <a:srgbClr val="FFFFFF"/>
              </a:solidFill>
              <a:latin typeface="Lucida Grande" charset="0"/>
              <a:ea typeface="ＭＳ Ｐゴシック" charset="0"/>
              <a:cs typeface="Lucida Grande" charset="0"/>
              <a:sym typeface="Lucida Grande" charset="0"/>
            </a:endParaRP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James </a:t>
            </a:r>
            <a:r>
              <a:rPr lang="en-US" sz="2000" dirty="0" err="1">
                <a:solidFill>
                  <a:srgbClr val="FFFFFF"/>
                </a:solidFill>
                <a:latin typeface="Lucida Grande" charset="0"/>
                <a:ea typeface="ＭＳ Ｐゴシック" charset="0"/>
                <a:cs typeface="Lucida Grande" charset="0"/>
                <a:sym typeface="Lucida Grande" charset="0"/>
              </a:rPr>
              <a:t>Turrell</a:t>
            </a:r>
            <a:r>
              <a:rPr lang="en-US" sz="2000" dirty="0">
                <a:solidFill>
                  <a:srgbClr val="FFFFFF"/>
                </a:solidFill>
                <a:latin typeface="Lucida Grande" charset="0"/>
                <a:ea typeface="ＭＳ Ｐゴシック" charset="0"/>
                <a:cs typeface="Lucida Grande" charset="0"/>
                <a:sym typeface="Lucida Grande" charset="0"/>
              </a:rPr>
              <a:t> (b.1943 CA)</a:t>
            </a: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		(illustration, Plato’s Cave)</a:t>
            </a: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		End Around, 2006 </a:t>
            </a:r>
          </a:p>
          <a:p>
            <a:pPr algn="l">
              <a:lnSpc>
                <a:spcPct val="140000"/>
              </a:lnSpc>
            </a:pPr>
            <a:r>
              <a:rPr lang="en-US" sz="2000" dirty="0">
                <a:solidFill>
                  <a:srgbClr val="FFFFFF"/>
                </a:solidFill>
                <a:latin typeface="Lucida Grande" charset="0"/>
                <a:ea typeface="ＭＳ Ｐゴシック" charset="0"/>
                <a:cs typeface="Lucida Grande" charset="0"/>
                <a:sym typeface="Lucida Grande" charset="0"/>
              </a:rPr>
              <a:t>		</a:t>
            </a:r>
            <a:r>
              <a:rPr lang="en-US" sz="2000" dirty="0" err="1">
                <a:solidFill>
                  <a:srgbClr val="FFFFFF"/>
                </a:solidFill>
                <a:latin typeface="Lucida Grande" charset="0"/>
                <a:ea typeface="ＭＳ Ｐゴシック" charset="0"/>
                <a:cs typeface="Lucida Grande" charset="0"/>
                <a:sym typeface="Lucida Grande" charset="0"/>
              </a:rPr>
              <a:t>Roden’s</a:t>
            </a:r>
            <a:r>
              <a:rPr lang="en-US" sz="2000" dirty="0">
                <a:solidFill>
                  <a:srgbClr val="FFFFFF"/>
                </a:solidFill>
                <a:latin typeface="Lucida Grande" charset="0"/>
                <a:ea typeface="ＭＳ Ｐゴシック" charset="0"/>
                <a:cs typeface="Lucida Grande" charset="0"/>
                <a:sym typeface="Lucida Grande" charset="0"/>
              </a:rPr>
              <a:t> Crater, 1977—present, AZ</a:t>
            </a:r>
            <a:endParaRPr lang="en-US" sz="2000" dirty="0">
              <a:solidFill>
                <a:srgbClr val="FFFFFF"/>
              </a:solidFill>
              <a:latin typeface="Lucida Grande" charset="0"/>
              <a:ea typeface="ＭＳ Ｐゴシック" charset="0"/>
              <a:cs typeface="Lucida Grande" charset="0"/>
              <a:sym typeface="Lucida Grande" charset="0"/>
            </a:endParaRPr>
          </a:p>
        </p:txBody>
      </p:sp>
      <p:sp>
        <p:nvSpPr>
          <p:cNvPr id="50178" name="Rectangle 2"/>
          <p:cNvSpPr>
            <a:spLocks/>
          </p:cNvSpPr>
          <p:nvPr/>
        </p:nvSpPr>
        <p:spPr bwMode="auto">
          <a:xfrm>
            <a:off x="4378325" y="387350"/>
            <a:ext cx="1392238" cy="59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600" i="1">
                <a:solidFill>
                  <a:srgbClr val="66B132"/>
                </a:solidFill>
                <a:ea typeface="ＭＳ Ｐゴシック" charset="0"/>
                <a:cs typeface="Gill Sans" charset="0"/>
              </a:rPr>
              <a:t>Images:</a:t>
            </a:r>
          </a:p>
        </p:txBody>
      </p:sp>
    </p:spTree>
  </p:cSld>
  <p:clrMapOvr>
    <a:masterClrMapping/>
  </p:clrMapOvr>
  <p:transition xmlns:p14="http://schemas.microsoft.com/office/powerpoint/2010/main" advTm="6862"/>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4337"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300" y="96838"/>
            <a:ext cx="9918700" cy="742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62473"/>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409" name="Rectangle 1"/>
          <p:cNvSpPr>
            <a:spLocks/>
          </p:cNvSpPr>
          <p:nvPr/>
        </p:nvSpPr>
        <p:spPr bwMode="auto">
          <a:xfrm>
            <a:off x="2541588" y="6229350"/>
            <a:ext cx="5068887" cy="90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5700">
                <a:solidFill>
                  <a:srgbClr val="DCD5CA"/>
                </a:solidFill>
                <a:ea typeface="ＭＳ Ｐゴシック" charset="0"/>
                <a:cs typeface="Gill Sans" charset="0"/>
              </a:rPr>
              <a:t>Robert Smithson</a:t>
            </a:r>
          </a:p>
        </p:txBody>
      </p:sp>
      <p:pic>
        <p:nvPicPr>
          <p:cNvPr id="1741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49500" y="304800"/>
            <a:ext cx="5461000" cy="549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9096"/>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9457"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19400" y="952500"/>
            <a:ext cx="4533900" cy="571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10702"/>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1505"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51100" y="1270000"/>
            <a:ext cx="5270500" cy="5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762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3553"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78000" y="1206500"/>
            <a:ext cx="6604000" cy="521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14137"/>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5601"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02000" y="1993900"/>
            <a:ext cx="3556000" cy="364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16758"/>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7649"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40000" y="2133600"/>
            <a:ext cx="5080000" cy="336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23737"/>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9697" name="Rectangle 1"/>
          <p:cNvSpPr>
            <a:spLocks/>
          </p:cNvSpPr>
          <p:nvPr/>
        </p:nvSpPr>
        <p:spPr bwMode="auto">
          <a:xfrm>
            <a:off x="3182938" y="5949950"/>
            <a:ext cx="3786187" cy="90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5700">
                <a:solidFill>
                  <a:srgbClr val="DCD5CA"/>
                </a:solidFill>
                <a:ea typeface="ＭＳ Ｐゴシック" charset="0"/>
                <a:cs typeface="Gill Sans" charset="0"/>
              </a:rPr>
              <a:t>James Turrell</a:t>
            </a:r>
          </a:p>
        </p:txBody>
      </p:sp>
      <p:pic>
        <p:nvPicPr>
          <p:cNvPr id="2969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97100" y="596900"/>
            <a:ext cx="57531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13027"/>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10.xml.rels><?xml version="1.0" encoding="UTF-8" standalone="yes"?>
<Relationships xmlns="http://schemas.openxmlformats.org/package/2006/relationships"><Relationship Id="rId1" Type="http://schemas.openxmlformats.org/officeDocument/2006/relationships/image" Target="../media/image1.jpeg"/></Relationships>
</file>

<file path=ppt/theme/_rels/theme11.xml.rels><?xml version="1.0" encoding="UTF-8" standalone="yes"?>
<Relationships xmlns="http://schemas.openxmlformats.org/package/2006/relationships"><Relationship Id="rId1" Type="http://schemas.openxmlformats.org/officeDocument/2006/relationships/image" Target="../media/image1.jpeg"/></Relationships>
</file>

<file path=ppt/theme/_rels/theme12.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_rels/theme6.xml.rels><?xml version="1.0" encoding="UTF-8" standalone="yes"?>
<Relationships xmlns="http://schemas.openxmlformats.org/package/2006/relationships"><Relationship Id="rId1" Type="http://schemas.openxmlformats.org/officeDocument/2006/relationships/image" Target="../media/image1.jpeg"/></Relationships>
</file>

<file path=ppt/theme/_rels/theme7.xml.rels><?xml version="1.0" encoding="UTF-8" standalone="yes"?>
<Relationships xmlns="http://schemas.openxmlformats.org/package/2006/relationships"><Relationship Id="rId1" Type="http://schemas.openxmlformats.org/officeDocument/2006/relationships/image" Target="../media/image1.jpeg"/></Relationships>
</file>

<file path=ppt/theme/_rels/theme8.xml.rels><?xml version="1.0" encoding="UTF-8" standalone="yes"?>
<Relationships xmlns="http://schemas.openxmlformats.org/package/2006/relationships"><Relationship Id="rId1" Type="http://schemas.openxmlformats.org/officeDocument/2006/relationships/image" Target="../media/image1.jpeg"/></Relationships>
</file>

<file path=ppt/theme/_rels/theme9.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itle &amp; Subtitle">
  <a:themeElements>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Subtitle">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Title &amp; Bullets - Right">
  <a:themeElements>
    <a:clrScheme name="Title &amp; Bullets - Righ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 Right">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Bullets - Righ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Title, Bullets &amp; Photo">
  <a:themeElements>
    <a:clrScheme name="">
      <a:dk1>
        <a:srgbClr val="000000"/>
      </a:dk1>
      <a:lt1>
        <a:srgbClr val="E5E5E5"/>
      </a:lt1>
      <a:dk2>
        <a:srgbClr val="000000"/>
      </a:dk2>
      <a:lt2>
        <a:srgbClr val="808080"/>
      </a:lt2>
      <a:accent1>
        <a:srgbClr val="BBE0E3"/>
      </a:accent1>
      <a:accent2>
        <a:srgbClr val="333399"/>
      </a:accent2>
      <a:accent3>
        <a:srgbClr val="F0F0F0"/>
      </a:accent3>
      <a:accent4>
        <a:srgbClr val="000000"/>
      </a:accent4>
      <a:accent5>
        <a:srgbClr val="DAEDEF"/>
      </a:accent5>
      <a:accent6>
        <a:srgbClr val="2D2D8A"/>
      </a:accent6>
      <a:hlink>
        <a:srgbClr val="009999"/>
      </a:hlink>
      <a:folHlink>
        <a:srgbClr val="99CC00"/>
      </a:folHlink>
    </a:clrScheme>
    <a:fontScheme name="Title, Bullets &amp; Photo">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Bullets &amp; Phot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Title &amp; Bullets">
  <a:themeElements>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itle &amp; Subtitle copy 1">
  <a:themeElements>
    <a:clrScheme name="Title &amp; Subtitle copy 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Subtitle copy 1">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copy 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itle - Center">
  <a:themeElements>
    <a:clrScheme name="Title - Center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 Center">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 Center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Bullets">
  <a:themeElements>
    <a:clrScheme name="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llets">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Photo - Horizontal">
  <a:themeElements>
    <a:clrScheme name="">
      <a:dk1>
        <a:srgbClr val="000000"/>
      </a:dk1>
      <a:lt1>
        <a:srgbClr val="E5E5E5"/>
      </a:lt1>
      <a:dk2>
        <a:srgbClr val="000000"/>
      </a:dk2>
      <a:lt2>
        <a:srgbClr val="808080"/>
      </a:lt2>
      <a:accent1>
        <a:srgbClr val="BBE0E3"/>
      </a:accent1>
      <a:accent2>
        <a:srgbClr val="333399"/>
      </a:accent2>
      <a:accent3>
        <a:srgbClr val="F0F0F0"/>
      </a:accent3>
      <a:accent4>
        <a:srgbClr val="000000"/>
      </a:accent4>
      <a:accent5>
        <a:srgbClr val="DAEDEF"/>
      </a:accent5>
      <a:accent6>
        <a:srgbClr val="2D2D8A"/>
      </a:accent6>
      <a:hlink>
        <a:srgbClr val="009999"/>
      </a:hlink>
      <a:folHlink>
        <a:srgbClr val="99CC00"/>
      </a:folHlink>
    </a:clrScheme>
    <a:fontScheme name="Photo - Horizontal">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Photo - Horizont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Photo - Vertical">
  <a:themeElements>
    <a:clrScheme name="">
      <a:dk1>
        <a:srgbClr val="000000"/>
      </a:dk1>
      <a:lt1>
        <a:srgbClr val="E5E5E5"/>
      </a:lt1>
      <a:dk2>
        <a:srgbClr val="000000"/>
      </a:dk2>
      <a:lt2>
        <a:srgbClr val="808080"/>
      </a:lt2>
      <a:accent1>
        <a:srgbClr val="BBE0E3"/>
      </a:accent1>
      <a:accent2>
        <a:srgbClr val="333399"/>
      </a:accent2>
      <a:accent3>
        <a:srgbClr val="F0F0F0"/>
      </a:accent3>
      <a:accent4>
        <a:srgbClr val="000000"/>
      </a:accent4>
      <a:accent5>
        <a:srgbClr val="DAEDEF"/>
      </a:accent5>
      <a:accent6>
        <a:srgbClr val="2D2D8A"/>
      </a:accent6>
      <a:hlink>
        <a:srgbClr val="009999"/>
      </a:hlink>
      <a:folHlink>
        <a:srgbClr val="99CC00"/>
      </a:folHlink>
    </a:clrScheme>
    <a:fontScheme name="Photo - Vertical">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Photo - Vertic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Title - Top">
  <a:themeElements>
    <a:clrScheme name="Title - Top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 Top">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 Top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Blank">
  <a:themeElements>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Title &amp; Bullets - Left">
  <a:themeElements>
    <a:clrScheme name="Title &amp; Bullets - Lef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 Left">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Bullets - Lef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33</TotalTime>
  <Pages>0</Pages>
  <Words>959</Words>
  <Characters>0</Characters>
  <Application>Microsoft Macintosh PowerPoint</Application>
  <PresentationFormat>Custom</PresentationFormat>
  <Lines>0</Lines>
  <Paragraphs>56</Paragraphs>
  <Slides>19</Slides>
  <Notes>18</Notes>
  <HiddenSlides>0</HiddenSlides>
  <MMClips>17</MMClips>
  <ScaleCrop>false</ScaleCrop>
  <HeadingPairs>
    <vt:vector size="4" baseType="variant">
      <vt:variant>
        <vt:lpstr>Theme</vt:lpstr>
      </vt:variant>
      <vt:variant>
        <vt:i4>12</vt:i4>
      </vt:variant>
      <vt:variant>
        <vt:lpstr>Slide Titles</vt:lpstr>
      </vt:variant>
      <vt:variant>
        <vt:i4>19</vt:i4>
      </vt:variant>
    </vt:vector>
  </HeadingPairs>
  <TitlesOfParts>
    <vt:vector size="31" baseType="lpstr">
      <vt:lpstr>Title &amp; Subtitle</vt:lpstr>
      <vt:lpstr>Title &amp; Subtitle copy 1</vt:lpstr>
      <vt:lpstr>Title - Center</vt:lpstr>
      <vt:lpstr>Bullets</vt:lpstr>
      <vt:lpstr>Photo - Horizontal</vt:lpstr>
      <vt:lpstr>Photo - Vertical</vt:lpstr>
      <vt:lpstr>Title - Top</vt:lpstr>
      <vt:lpstr>Blank</vt:lpstr>
      <vt:lpstr>Title &amp; Bullets - Left</vt:lpstr>
      <vt:lpstr>Title &amp; Bullets - Right</vt:lpstr>
      <vt:lpstr>Title, Bullets &amp; Photo</vt:lpstr>
      <vt:lpstr>Title &amp; Bullets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Jonathan Gabel</cp:lastModifiedBy>
  <cp:revision>6</cp:revision>
  <dcterms:modified xsi:type="dcterms:W3CDTF">2012-09-06T18:54:01Z</dcterms:modified>
</cp:coreProperties>
</file>